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Instrument Sans SemiBold"/>
      <p:regular r:id="rId24"/>
      <p:bold r:id="rId25"/>
      <p:italic r:id="rId26"/>
      <p:boldItalic r:id="rId27"/>
    </p:embeddedFont>
    <p:embeddedFont>
      <p:font typeface="Instrument Sans Medium"/>
      <p:regular r:id="rId28"/>
      <p:bold r:id="rId29"/>
      <p:italic r:id="rId30"/>
      <p:boldItalic r:id="rId31"/>
    </p:embeddedFont>
    <p:embeddedFont>
      <p:font typeface="Instrument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strumentSansMedium-boldItalic.fntdata"/><Relationship Id="rId30" Type="http://schemas.openxmlformats.org/officeDocument/2006/relationships/font" Target="fonts/InstrumentSansMedium-italic.fntdata"/><Relationship Id="rId33" Type="http://schemas.openxmlformats.org/officeDocument/2006/relationships/font" Target="fonts/InstrumentSans-bold.fntdata"/><Relationship Id="rId32" Type="http://schemas.openxmlformats.org/officeDocument/2006/relationships/font" Target="fonts/InstrumentSans-regular.fntdata"/><Relationship Id="rId35" Type="http://schemas.openxmlformats.org/officeDocument/2006/relationships/font" Target="fonts/InstrumentSans-boldItalic.fntdata"/><Relationship Id="rId34" Type="http://schemas.openxmlformats.org/officeDocument/2006/relationships/font" Target="fonts/InstrumentSan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InstrumentSansSemiBold-regular.fntdata"/><Relationship Id="rId23" Type="http://schemas.openxmlformats.org/officeDocument/2006/relationships/slide" Target="slides/slide18.xml"/><Relationship Id="rId26" Type="http://schemas.openxmlformats.org/officeDocument/2006/relationships/font" Target="fonts/InstrumentSansSemiBold-italic.fntdata"/><Relationship Id="rId25" Type="http://schemas.openxmlformats.org/officeDocument/2006/relationships/font" Target="fonts/InstrumentSansSemiBold-bold.fntdata"/><Relationship Id="rId28" Type="http://schemas.openxmlformats.org/officeDocument/2006/relationships/font" Target="fonts/InstrumentSansMedium-regular.fntdata"/><Relationship Id="rId27" Type="http://schemas.openxmlformats.org/officeDocument/2006/relationships/font" Target="fonts/InstrumentSansSemiBold-boldItalic.fntdata"/><Relationship Id="rId29" Type="http://schemas.openxmlformats.org/officeDocument/2006/relationships/font" Target="fonts/InstrumentSans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4f59e52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4f59e52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933e8e6da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933e8e6da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933e8e6da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933e8e6da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933e8e6da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933e8e6da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933e8e6dac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933e8e6dac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bb9ea62e5a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bb9ea62e5a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https://www.altexsoft.com/media/2021/03/rest_api_works.png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933e8e6da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933e8e6da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https://www.altexsoft.com/media/2021/03/rest_api_works.png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933e8e6da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933e8e6da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https://www.altexsoft.com/media/2021/03/rest_api_works.png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933e8e6da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933e8e6da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https://www.altexsoft.com/media/2021/03/rest_api_works.png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44f59e52b6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44f59e52b6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44f59e52b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44f59e52b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44f59e52b6_0_1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44f59e52b6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933e8e6da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933e8e6da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flowchart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64969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LR</a:t>
            </a:r>
            <a:endParaRPr sz="1050">
              <a:solidFill>
                <a:srgbClr val="649696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88C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%% Core inputs</a:t>
            </a:r>
            <a:endParaRPr sz="1050">
              <a:solidFill>
                <a:srgbClr val="888C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["⚙️ </a:t>
            </a:r>
            <a:r>
              <a:rPr lang="en" sz="1050">
                <a:solidFill>
                  <a:srgbClr val="64969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Context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["🧑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["🕰️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Chat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History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88C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%% Model</a:t>
            </a:r>
            <a:endParaRPr sz="1050">
              <a:solidFill>
                <a:srgbClr val="888C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LLM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["🤖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LLM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88C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%% LLM action types</a:t>
            </a:r>
            <a:endParaRPr sz="1050">
              <a:solidFill>
                <a:srgbClr val="888C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TC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["🛠️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Tool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["💬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Chat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88C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%% Prompt assembly</a:t>
            </a:r>
            <a:endParaRPr sz="1050">
              <a:solidFill>
                <a:srgbClr val="888C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</a:t>
            </a:r>
            <a:endParaRPr sz="1050">
              <a:solidFill>
                <a:srgbClr val="A228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</a:t>
            </a:r>
            <a:endParaRPr sz="1050">
              <a:solidFill>
                <a:srgbClr val="A228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LLM</a:t>
            </a:r>
            <a:endParaRPr sz="1050">
              <a:solidFill>
                <a:srgbClr val="A228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88C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%% LLM decision</a:t>
            </a:r>
            <a:endParaRPr sz="1050">
              <a:solidFill>
                <a:srgbClr val="888C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LLM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TC</a:t>
            </a:r>
            <a:endParaRPr sz="1050">
              <a:solidFill>
                <a:srgbClr val="A228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LLM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CR</a:t>
            </a:r>
            <a:endParaRPr sz="1050">
              <a:solidFill>
                <a:srgbClr val="A228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933e8e6dac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933e8e6da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933e8e6da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933e8e6da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https://www.altexsoft.com/media/2021/03/rest_api_works.png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933e8e6d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933e8e6d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flowchart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64969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LR</a:t>
            </a:r>
            <a:endParaRPr sz="1050">
              <a:solidFill>
                <a:srgbClr val="649696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88C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%% Core inputs</a:t>
            </a:r>
            <a:endParaRPr sz="1050">
              <a:solidFill>
                <a:srgbClr val="888C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["⚙️ </a:t>
            </a:r>
            <a:r>
              <a:rPr lang="en" sz="1050">
                <a:solidFill>
                  <a:srgbClr val="64969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Context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["🧑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["🕰️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Chat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History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88C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%% Inputs routed through U or S</a:t>
            </a:r>
            <a:endParaRPr sz="1050">
              <a:solidFill>
                <a:srgbClr val="888C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["📄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Selected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Files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["📘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Documentation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["🐛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Messages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["📐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Project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Rules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A85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.cursorignore</a:t>
            </a:r>
            <a:r>
              <a:rPr b="1"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AA85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conventions</a:t>
            </a:r>
            <a:r>
              <a:rPr b="1"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["🗂️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Indexed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Codebase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88C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%% Model</a:t>
            </a:r>
            <a:endParaRPr sz="1050">
              <a:solidFill>
                <a:srgbClr val="888C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LLM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["🤖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LLM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88C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%% LLM action types</a:t>
            </a:r>
            <a:endParaRPr sz="1050">
              <a:solidFill>
                <a:srgbClr val="888C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TC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["🛠️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Tool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["💬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Chat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88C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%% Tool-call outputs</a:t>
            </a:r>
            <a:endParaRPr sz="1050">
              <a:solidFill>
                <a:srgbClr val="888C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["🆕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Creation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["✏️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Modifications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["💻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Generation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88C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%% Direct-response outputs</a:t>
            </a:r>
            <a:endParaRPr sz="1050">
              <a:solidFill>
                <a:srgbClr val="888C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["🧪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Explanations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/&lt;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Reasoning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["❓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Follow-up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Questions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88C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%% Input routing</a:t>
            </a:r>
            <a:endParaRPr sz="1050">
              <a:solidFill>
                <a:srgbClr val="888C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endParaRPr sz="1050">
              <a:solidFill>
                <a:srgbClr val="A228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endParaRPr sz="1050">
              <a:solidFill>
                <a:srgbClr val="A228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endParaRPr sz="1050">
              <a:solidFill>
                <a:srgbClr val="A228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sz="1050">
              <a:solidFill>
                <a:srgbClr val="A228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sz="1050">
              <a:solidFill>
                <a:srgbClr val="A228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88C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%% Prompt assembly</a:t>
            </a:r>
            <a:endParaRPr sz="1050">
              <a:solidFill>
                <a:srgbClr val="888C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</a:t>
            </a:r>
            <a:endParaRPr sz="1050">
              <a:solidFill>
                <a:srgbClr val="A228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</a:t>
            </a:r>
            <a:endParaRPr sz="1050">
              <a:solidFill>
                <a:srgbClr val="A228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LLM</a:t>
            </a:r>
            <a:endParaRPr sz="1050">
              <a:solidFill>
                <a:srgbClr val="A228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88C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%% LLM decision</a:t>
            </a:r>
            <a:endParaRPr sz="1050">
              <a:solidFill>
                <a:srgbClr val="888C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LLM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TC</a:t>
            </a:r>
            <a:endParaRPr sz="1050">
              <a:solidFill>
                <a:srgbClr val="A228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LLM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CR</a:t>
            </a:r>
            <a:endParaRPr sz="1050">
              <a:solidFill>
                <a:srgbClr val="A228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88C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%% Output routing</a:t>
            </a:r>
            <a:endParaRPr sz="1050">
              <a:solidFill>
                <a:srgbClr val="888C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TC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 sz="1050">
              <a:solidFill>
                <a:srgbClr val="A228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TC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</a:t>
            </a:r>
            <a:endParaRPr sz="1050">
              <a:solidFill>
                <a:srgbClr val="A228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TC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sz="1050">
              <a:solidFill>
                <a:srgbClr val="A228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050">
              <a:solidFill>
                <a:srgbClr val="A228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A2288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endParaRPr sz="1050">
              <a:solidFill>
                <a:srgbClr val="A22889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933e8e6da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933e8e6da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933e8e6da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933e8e6da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s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pic>
        <p:nvPicPr>
          <p:cNvPr descr="A portrait of a smiling woman in casual attire. " id="12" name="Google Shape;12;p2"/>
          <p:cNvPicPr preferRelativeResize="0"/>
          <p:nvPr/>
        </p:nvPicPr>
        <p:blipFill rotWithShape="1">
          <a:blip r:embed="rId2">
            <a:alphaModFix/>
          </a:blip>
          <a:srcRect b="23377" l="26958" r="35832" t="0"/>
          <a:stretch/>
        </p:blipFill>
        <p:spPr>
          <a:xfrm>
            <a:off x="284700" y="1847700"/>
            <a:ext cx="2055000" cy="2820900"/>
          </a:xfrm>
          <a:prstGeom prst="roundRect">
            <a:avLst>
              <a:gd fmla="val 15597" name="adj"/>
            </a:avLst>
          </a:prstGeom>
          <a:noFill/>
          <a:ln>
            <a:noFill/>
          </a:ln>
        </p:spPr>
      </p:pic>
      <p:pic>
        <p:nvPicPr>
          <p:cNvPr descr="A confident man stands with his arms crossed in front of a white background. " id="13" name="Google Shape;13;p2"/>
          <p:cNvPicPr preferRelativeResize="0"/>
          <p:nvPr/>
        </p:nvPicPr>
        <p:blipFill rotWithShape="1">
          <a:blip r:embed="rId3">
            <a:alphaModFix/>
          </a:blip>
          <a:srcRect b="1224" l="28620" r="23422" t="0"/>
          <a:stretch/>
        </p:blipFill>
        <p:spPr>
          <a:xfrm>
            <a:off x="4629476" y="1847700"/>
            <a:ext cx="2055000" cy="2820900"/>
          </a:xfrm>
          <a:prstGeom prst="roundRect">
            <a:avLst>
              <a:gd fmla="val 15616" name="adj"/>
            </a:avLst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284700" y="598950"/>
            <a:ext cx="6615900" cy="4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3" type="subTitle"/>
          </p:nvPr>
        </p:nvSpPr>
        <p:spPr>
          <a:xfrm>
            <a:off x="2541625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4" type="subTitle"/>
          </p:nvPr>
        </p:nvSpPr>
        <p:spPr>
          <a:xfrm>
            <a:off x="2640775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5" type="subTitle"/>
          </p:nvPr>
        </p:nvSpPr>
        <p:spPr>
          <a:xfrm>
            <a:off x="6895261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6" type="subTitle"/>
          </p:nvPr>
        </p:nvSpPr>
        <p:spPr>
          <a:xfrm>
            <a:off x="6895261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7" type="subTitle"/>
          </p:nvPr>
        </p:nvSpPr>
        <p:spPr>
          <a:xfrm>
            <a:off x="2541000" y="3617250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8" type="subTitle"/>
          </p:nvPr>
        </p:nvSpPr>
        <p:spPr>
          <a:xfrm>
            <a:off x="6886656" y="3627975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51" name="Google Shape;151;p11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5294" name="adj"/>
            </a:avLst>
          </a:prstGeom>
          <a:noFill/>
          <a:ln>
            <a:noFill/>
          </a:ln>
        </p:spPr>
      </p:sp>
      <p:sp>
        <p:nvSpPr>
          <p:cNvPr id="152" name="Google Shape;152;p11"/>
          <p:cNvSpPr txBox="1"/>
          <p:nvPr>
            <p:ph idx="1" type="body"/>
          </p:nvPr>
        </p:nvSpPr>
        <p:spPr>
          <a:xfrm>
            <a:off x="284700" y="3065325"/>
            <a:ext cx="2772600" cy="160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153" name="Google Shape;153;p11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4" name="Google Shape;154;p11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5" name="Google Shape;155;p1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2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510" name="adj"/>
            </a:avLst>
          </a:prstGeom>
          <a:noFill/>
          <a:ln>
            <a:noFill/>
          </a:ln>
        </p:spPr>
      </p:sp>
      <p:sp>
        <p:nvSpPr>
          <p:cNvPr id="158" name="Google Shape;158;p12"/>
          <p:cNvSpPr txBox="1"/>
          <p:nvPr>
            <p:ph idx="1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59" name="Google Shape;159;p12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0" name="Google Shape;160;p12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1" name="Google Shape;161;p1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12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3">
  <p:cSld name="BLANK_1_1_1_2_3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640" name="adj"/>
            </a:avLst>
          </a:prstGeom>
          <a:noFill/>
          <a:ln>
            <a:noFill/>
          </a:ln>
        </p:spPr>
      </p:sp>
      <p:sp>
        <p:nvSpPr>
          <p:cNvPr id="165" name="Google Shape;165;p1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6" name="Google Shape;166;p13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7" name="Google Shape;167;p1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13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4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4">
  <p:cSld name="BLANK_1_1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/>
          <p:nvPr/>
        </p:nvSpPr>
        <p:spPr>
          <a:xfrm>
            <a:off x="284700" y="2630400"/>
            <a:ext cx="8572200" cy="203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72" name="Google Shape;172;p14"/>
          <p:cNvSpPr/>
          <p:nvPr/>
        </p:nvSpPr>
        <p:spPr>
          <a:xfrm>
            <a:off x="463993" y="2779498"/>
            <a:ext cx="1783200" cy="178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73" name="Google Shape;173;p14"/>
          <p:cNvSpPr/>
          <p:nvPr>
            <p:ph idx="2" type="pic"/>
          </p:nvPr>
        </p:nvSpPr>
        <p:spPr>
          <a:xfrm>
            <a:off x="446675" y="2758375"/>
            <a:ext cx="1783200" cy="1783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4" name="Google Shape;174;p1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5" name="Google Shape;175;p14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6" name="Google Shape;176;p14"/>
          <p:cNvSpPr txBox="1"/>
          <p:nvPr>
            <p:ph type="title"/>
          </p:nvPr>
        </p:nvSpPr>
        <p:spPr>
          <a:xfrm>
            <a:off x="284700" y="474750"/>
            <a:ext cx="4227300" cy="49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7" name="Google Shape;177;p14"/>
          <p:cNvSpPr txBox="1"/>
          <p:nvPr>
            <p:ph idx="4" type="body"/>
          </p:nvPr>
        </p:nvSpPr>
        <p:spPr>
          <a:xfrm>
            <a:off x="284700" y="1208750"/>
            <a:ext cx="4227300" cy="9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8" name="Google Shape;178;p1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4"/>
          <p:cNvSpPr txBox="1"/>
          <p:nvPr>
            <p:ph idx="5" type="title"/>
          </p:nvPr>
        </p:nvSpPr>
        <p:spPr>
          <a:xfrm>
            <a:off x="2457150" y="3051277"/>
            <a:ext cx="4227300" cy="49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locks- two ideas">
  <p:cSld name="CUSTOM_5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2" name="Google Shape;182;p15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3" name="Google Shape;183;p1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elements">
  <p:cSld name="CUSTOM_6">
    <p:bg>
      <p:bgPr>
        <a:solidFill>
          <a:schemeClr val="dk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/>
          <p:nvPr>
            <p:ph idx="1" type="body"/>
          </p:nvPr>
        </p:nvSpPr>
        <p:spPr>
          <a:xfrm>
            <a:off x="284700" y="2630400"/>
            <a:ext cx="2055000" cy="203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/>
            </a:lvl9pPr>
          </a:lstStyle>
          <a:p/>
        </p:txBody>
      </p:sp>
      <p:sp>
        <p:nvSpPr>
          <p:cNvPr id="186" name="Google Shape;186;p16"/>
          <p:cNvSpPr/>
          <p:nvPr>
            <p:ph idx="2" type="pic"/>
          </p:nvPr>
        </p:nvSpPr>
        <p:spPr>
          <a:xfrm>
            <a:off x="4629600" y="2630549"/>
            <a:ext cx="4227300" cy="2038200"/>
          </a:xfrm>
          <a:prstGeom prst="roundRect">
            <a:avLst>
              <a:gd fmla="val 9982" name="adj"/>
            </a:avLst>
          </a:prstGeom>
          <a:noFill/>
          <a:ln>
            <a:noFill/>
          </a:ln>
        </p:spPr>
      </p:sp>
      <p:sp>
        <p:nvSpPr>
          <p:cNvPr id="187" name="Google Shape;187;p16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8" name="Google Shape;188;p16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9" name="Google Shape;189;p1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boxes">
  <p:cSld name="CUSTOM_6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/>
          <p:nvPr>
            <p:ph idx="2" type="pic"/>
          </p:nvPr>
        </p:nvSpPr>
        <p:spPr>
          <a:xfrm>
            <a:off x="4630975" y="1365900"/>
            <a:ext cx="2055000" cy="3302700"/>
          </a:xfrm>
          <a:prstGeom prst="roundRect">
            <a:avLst>
              <a:gd fmla="val 11973" name="adj"/>
            </a:avLst>
          </a:prstGeom>
          <a:noFill/>
          <a:ln>
            <a:noFill/>
          </a:ln>
        </p:spPr>
      </p:sp>
      <p:sp>
        <p:nvSpPr>
          <p:cNvPr id="192" name="Google Shape;192;p17"/>
          <p:cNvSpPr txBox="1"/>
          <p:nvPr>
            <p:ph idx="1" type="body"/>
          </p:nvPr>
        </p:nvSpPr>
        <p:spPr>
          <a:xfrm>
            <a:off x="417625" y="2720125"/>
            <a:ext cx="3754500" cy="48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17"/>
          <p:cNvSpPr txBox="1"/>
          <p:nvPr>
            <p:ph idx="3" type="body"/>
          </p:nvPr>
        </p:nvSpPr>
        <p:spPr>
          <a:xfrm>
            <a:off x="417625" y="3990775"/>
            <a:ext cx="1875600" cy="5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i="1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i="1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i="1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i="1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i="1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i="1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i="1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i="1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i="1"/>
            </a:lvl9pPr>
          </a:lstStyle>
          <a:p/>
        </p:txBody>
      </p:sp>
      <p:sp>
        <p:nvSpPr>
          <p:cNvPr id="194" name="Google Shape;194;p17"/>
          <p:cNvSpPr txBox="1"/>
          <p:nvPr>
            <p:ph idx="4" type="body"/>
          </p:nvPr>
        </p:nvSpPr>
        <p:spPr>
          <a:xfrm>
            <a:off x="2457075" y="4311325"/>
            <a:ext cx="2053500" cy="354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" name="Google Shape;195;p17"/>
          <p:cNvSpPr txBox="1"/>
          <p:nvPr>
            <p:ph idx="5" type="body"/>
          </p:nvPr>
        </p:nvSpPr>
        <p:spPr>
          <a:xfrm>
            <a:off x="6801300" y="2498700"/>
            <a:ext cx="2055000" cy="1204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6" name="Google Shape;196;p17"/>
          <p:cNvSpPr txBox="1"/>
          <p:nvPr>
            <p:ph type="title"/>
          </p:nvPr>
        </p:nvSpPr>
        <p:spPr>
          <a:xfrm>
            <a:off x="288350" y="1365975"/>
            <a:ext cx="4227300" cy="1156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7" name="Google Shape;197;p17"/>
          <p:cNvSpPr txBox="1"/>
          <p:nvPr>
            <p:ph idx="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8" name="Google Shape;198;p17"/>
          <p:cNvSpPr txBox="1"/>
          <p:nvPr>
            <p:ph idx="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9" name="Google Shape;199;p17"/>
          <p:cNvSpPr txBox="1"/>
          <p:nvPr>
            <p:ph idx="8" type="subTitle"/>
          </p:nvPr>
        </p:nvSpPr>
        <p:spPr>
          <a:xfrm>
            <a:off x="2454063" y="3535641"/>
            <a:ext cx="2051400" cy="4227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nstrument Sans SemiBold"/>
              <a:buNone/>
              <a:defRPr sz="24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00" name="Google Shape;200;p17"/>
          <p:cNvSpPr txBox="1"/>
          <p:nvPr>
            <p:ph idx="9" type="subTitle"/>
          </p:nvPr>
        </p:nvSpPr>
        <p:spPr>
          <a:xfrm>
            <a:off x="6801300" y="1957926"/>
            <a:ext cx="2051400" cy="45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01" name="Google Shape;201;p1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589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3">
  <p:cSld name="BLANK_1_1_1_1_1_1_1_1_1_1_1_1_1_1_3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/>
          <p:nvPr>
            <p:ph idx="2" type="pic"/>
          </p:nvPr>
        </p:nvSpPr>
        <p:spPr>
          <a:xfrm>
            <a:off x="6802025" y="1372800"/>
            <a:ext cx="2058600" cy="3296700"/>
          </a:xfrm>
          <a:prstGeom prst="roundRect">
            <a:avLst>
              <a:gd fmla="val 11530" name="adj"/>
            </a:avLst>
          </a:prstGeom>
          <a:noFill/>
          <a:ln>
            <a:noFill/>
          </a:ln>
        </p:spPr>
      </p:sp>
      <p:sp>
        <p:nvSpPr>
          <p:cNvPr id="204" name="Google Shape;204;p18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5" name="Google Shape;205;p18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6" name="Google Shape;206;p1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18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8" name="Google Shape;208;p18"/>
          <p:cNvSpPr txBox="1"/>
          <p:nvPr>
            <p:ph idx="4" type="body"/>
          </p:nvPr>
        </p:nvSpPr>
        <p:spPr>
          <a:xfrm>
            <a:off x="284700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09" name="Google Shape;209;p18"/>
          <p:cNvSpPr txBox="1"/>
          <p:nvPr>
            <p:ph idx="5" type="title"/>
          </p:nvPr>
        </p:nvSpPr>
        <p:spPr>
          <a:xfrm>
            <a:off x="284700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6" type="title"/>
          </p:nvPr>
        </p:nvSpPr>
        <p:spPr>
          <a:xfrm>
            <a:off x="284700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7" type="body"/>
          </p:nvPr>
        </p:nvSpPr>
        <p:spPr>
          <a:xfrm>
            <a:off x="2457088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8" type="title"/>
          </p:nvPr>
        </p:nvSpPr>
        <p:spPr>
          <a:xfrm>
            <a:off x="2457088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9" type="title"/>
          </p:nvPr>
        </p:nvSpPr>
        <p:spPr>
          <a:xfrm>
            <a:off x="2457088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13" type="body"/>
          </p:nvPr>
        </p:nvSpPr>
        <p:spPr>
          <a:xfrm>
            <a:off x="4629475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14" type="title"/>
          </p:nvPr>
        </p:nvSpPr>
        <p:spPr>
          <a:xfrm>
            <a:off x="4629475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15" type="title"/>
          </p:nvPr>
        </p:nvSpPr>
        <p:spPr>
          <a:xfrm>
            <a:off x="4629475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">
  <p:cSld name="BLANK_1_1_1_1_2_2_3">
    <p:bg>
      <p:bgPr>
        <a:solidFill>
          <a:schemeClr val="lt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9" name="Google Shape;219;p1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0" name="Google Shape;220;p1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19"/>
          <p:cNvSpPr txBox="1"/>
          <p:nvPr>
            <p:ph idx="3" type="subTitle"/>
          </p:nvPr>
        </p:nvSpPr>
        <p:spPr>
          <a:xfrm>
            <a:off x="38592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2" name="Google Shape;222;p19"/>
          <p:cNvSpPr txBox="1"/>
          <p:nvPr>
            <p:ph idx="4" type="subTitle"/>
          </p:nvPr>
        </p:nvSpPr>
        <p:spPr>
          <a:xfrm>
            <a:off x="26502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3" name="Google Shape;223;p19"/>
          <p:cNvSpPr txBox="1"/>
          <p:nvPr>
            <p:ph idx="5" type="subTitle"/>
          </p:nvPr>
        </p:nvSpPr>
        <p:spPr>
          <a:xfrm>
            <a:off x="47217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4" name="Google Shape;224;p19"/>
          <p:cNvSpPr txBox="1"/>
          <p:nvPr>
            <p:ph idx="6" type="subTitle"/>
          </p:nvPr>
        </p:nvSpPr>
        <p:spPr>
          <a:xfrm>
            <a:off x="698607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5" name="Google Shape;225;p19"/>
          <p:cNvSpPr txBox="1"/>
          <p:nvPr>
            <p:ph idx="7" type="body"/>
          </p:nvPr>
        </p:nvSpPr>
        <p:spPr>
          <a:xfrm>
            <a:off x="284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226" name="Google Shape;226;p19"/>
          <p:cNvSpPr txBox="1"/>
          <p:nvPr>
            <p:ph idx="8" type="subTitle"/>
          </p:nvPr>
        </p:nvSpPr>
        <p:spPr>
          <a:xfrm>
            <a:off x="284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7" name="Google Shape;227;p19"/>
          <p:cNvSpPr txBox="1"/>
          <p:nvPr>
            <p:ph idx="9" type="subTitle"/>
          </p:nvPr>
        </p:nvSpPr>
        <p:spPr>
          <a:xfrm>
            <a:off x="284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13" type="body"/>
          </p:nvPr>
        </p:nvSpPr>
        <p:spPr>
          <a:xfrm>
            <a:off x="3185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29" name="Google Shape;229;p19"/>
          <p:cNvSpPr txBox="1"/>
          <p:nvPr>
            <p:ph idx="14" type="subTitle"/>
          </p:nvPr>
        </p:nvSpPr>
        <p:spPr>
          <a:xfrm>
            <a:off x="3185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0" name="Google Shape;230;p19"/>
          <p:cNvSpPr txBox="1"/>
          <p:nvPr>
            <p:ph idx="15" type="subTitle"/>
          </p:nvPr>
        </p:nvSpPr>
        <p:spPr>
          <a:xfrm>
            <a:off x="3185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16" type="body"/>
          </p:nvPr>
        </p:nvSpPr>
        <p:spPr>
          <a:xfrm>
            <a:off x="6086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32" name="Google Shape;232;p19"/>
          <p:cNvSpPr txBox="1"/>
          <p:nvPr>
            <p:ph idx="17" type="subTitle"/>
          </p:nvPr>
        </p:nvSpPr>
        <p:spPr>
          <a:xfrm>
            <a:off x="6086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3" name="Google Shape;233;p19"/>
          <p:cNvSpPr txBox="1"/>
          <p:nvPr>
            <p:ph idx="18" type="subTitle"/>
          </p:nvPr>
        </p:nvSpPr>
        <p:spPr>
          <a:xfrm>
            <a:off x="6086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4" name="Google Shape;234;p19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2">
  <p:cSld name="BLANK_1_1_1_1_2_2_3_1">
    <p:bg>
      <p:bgPr>
        <a:solidFill>
          <a:schemeClr val="lt2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7" name="Google Shape;237;p20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8" name="Google Shape;238;p2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20"/>
          <p:cNvSpPr txBox="1"/>
          <p:nvPr>
            <p:ph idx="3" type="body"/>
          </p:nvPr>
        </p:nvSpPr>
        <p:spPr>
          <a:xfrm>
            <a:off x="284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40" name="Google Shape;240;p20"/>
          <p:cNvSpPr txBox="1"/>
          <p:nvPr>
            <p:ph idx="4" type="subTitle"/>
          </p:nvPr>
        </p:nvSpPr>
        <p:spPr>
          <a:xfrm>
            <a:off x="284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5" type="subTitle"/>
          </p:nvPr>
        </p:nvSpPr>
        <p:spPr>
          <a:xfrm>
            <a:off x="284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6" type="body"/>
          </p:nvPr>
        </p:nvSpPr>
        <p:spPr>
          <a:xfrm>
            <a:off x="3185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43" name="Google Shape;243;p20"/>
          <p:cNvSpPr txBox="1"/>
          <p:nvPr>
            <p:ph idx="7" type="subTitle"/>
          </p:nvPr>
        </p:nvSpPr>
        <p:spPr>
          <a:xfrm>
            <a:off x="3185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8" type="subTitle"/>
          </p:nvPr>
        </p:nvSpPr>
        <p:spPr>
          <a:xfrm>
            <a:off x="3185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5" name="Google Shape;245;p20"/>
          <p:cNvSpPr txBox="1"/>
          <p:nvPr>
            <p:ph idx="9" type="body"/>
          </p:nvPr>
        </p:nvSpPr>
        <p:spPr>
          <a:xfrm>
            <a:off x="6086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46" name="Google Shape;246;p20"/>
          <p:cNvSpPr txBox="1"/>
          <p:nvPr>
            <p:ph idx="13" type="subTitle"/>
          </p:nvPr>
        </p:nvSpPr>
        <p:spPr>
          <a:xfrm>
            <a:off x="6086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14" type="subTitle"/>
          </p:nvPr>
        </p:nvSpPr>
        <p:spPr>
          <a:xfrm>
            <a:off x="6086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cxnSp>
        <p:nvCxnSpPr>
          <p:cNvPr id="248" name="Google Shape;248;p20"/>
          <p:cNvCxnSpPr/>
          <p:nvPr/>
        </p:nvCxnSpPr>
        <p:spPr>
          <a:xfrm>
            <a:off x="306250" y="2632300"/>
            <a:ext cx="85455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0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grpSp>
        <p:nvGrpSpPr>
          <p:cNvPr id="24" name="Google Shape;24;p3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25" name="Google Shape;25;p3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3">
  <p:cSld name="BLANK_1_1_1_1_2_2_3_1_1">
    <p:bg>
      <p:bgPr>
        <a:solidFill>
          <a:schemeClr val="lt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2" name="Google Shape;252;p21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3" name="Google Shape;253;p2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21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5" name="Google Shape;255;p21"/>
          <p:cNvSpPr txBox="1"/>
          <p:nvPr>
            <p:ph idx="3" type="subTitle"/>
          </p:nvPr>
        </p:nvSpPr>
        <p:spPr>
          <a:xfrm>
            <a:off x="2623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56" name="Google Shape;256;p21"/>
          <p:cNvSpPr txBox="1"/>
          <p:nvPr>
            <p:ph idx="4" type="subTitle"/>
          </p:nvPr>
        </p:nvSpPr>
        <p:spPr>
          <a:xfrm>
            <a:off x="3519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57" name="Google Shape;257;p21"/>
          <p:cNvSpPr txBox="1"/>
          <p:nvPr>
            <p:ph idx="5" type="subTitle"/>
          </p:nvPr>
        </p:nvSpPr>
        <p:spPr>
          <a:xfrm>
            <a:off x="44147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58" name="Google Shape;258;p21"/>
          <p:cNvSpPr txBox="1"/>
          <p:nvPr>
            <p:ph idx="6" type="subTitle"/>
          </p:nvPr>
        </p:nvSpPr>
        <p:spPr>
          <a:xfrm>
            <a:off x="53103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59" name="Google Shape;259;p21"/>
          <p:cNvSpPr txBox="1"/>
          <p:nvPr>
            <p:ph idx="7" type="subTitle"/>
          </p:nvPr>
        </p:nvSpPr>
        <p:spPr>
          <a:xfrm>
            <a:off x="62059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0" name="Google Shape;260;p21"/>
          <p:cNvSpPr txBox="1"/>
          <p:nvPr>
            <p:ph idx="8" type="subTitle"/>
          </p:nvPr>
        </p:nvSpPr>
        <p:spPr>
          <a:xfrm>
            <a:off x="7101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1" name="Google Shape;261;p21"/>
          <p:cNvSpPr txBox="1"/>
          <p:nvPr>
            <p:ph idx="9" type="subTitle"/>
          </p:nvPr>
        </p:nvSpPr>
        <p:spPr>
          <a:xfrm>
            <a:off x="7997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2" name="Google Shape;262;p21"/>
          <p:cNvSpPr txBox="1"/>
          <p:nvPr>
            <p:ph idx="13" type="subTitle"/>
          </p:nvPr>
        </p:nvSpPr>
        <p:spPr>
          <a:xfrm>
            <a:off x="430525" y="155132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3" name="Google Shape;263;p21"/>
          <p:cNvSpPr txBox="1"/>
          <p:nvPr>
            <p:ph idx="14" type="subTitle"/>
          </p:nvPr>
        </p:nvSpPr>
        <p:spPr>
          <a:xfrm>
            <a:off x="430525" y="181725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4" name="Google Shape;264;p21"/>
          <p:cNvSpPr txBox="1"/>
          <p:nvPr>
            <p:ph idx="15" type="subTitle"/>
          </p:nvPr>
        </p:nvSpPr>
        <p:spPr>
          <a:xfrm>
            <a:off x="430525" y="208318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5" name="Google Shape;265;p21"/>
          <p:cNvSpPr txBox="1"/>
          <p:nvPr>
            <p:ph idx="16" type="subTitle"/>
          </p:nvPr>
        </p:nvSpPr>
        <p:spPr>
          <a:xfrm>
            <a:off x="430525" y="234911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6" name="Google Shape;266;p21"/>
          <p:cNvSpPr txBox="1"/>
          <p:nvPr>
            <p:ph idx="17" type="subTitle"/>
          </p:nvPr>
        </p:nvSpPr>
        <p:spPr>
          <a:xfrm>
            <a:off x="430525" y="261504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idx="18" type="subTitle"/>
          </p:nvPr>
        </p:nvSpPr>
        <p:spPr>
          <a:xfrm>
            <a:off x="430525" y="288097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8" name="Google Shape;268;p21"/>
          <p:cNvSpPr txBox="1"/>
          <p:nvPr>
            <p:ph idx="19" type="subTitle"/>
          </p:nvPr>
        </p:nvSpPr>
        <p:spPr>
          <a:xfrm>
            <a:off x="430525" y="314690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20" type="subTitle"/>
          </p:nvPr>
        </p:nvSpPr>
        <p:spPr>
          <a:xfrm>
            <a:off x="430525" y="341283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70" name="Google Shape;270;p21"/>
          <p:cNvSpPr txBox="1"/>
          <p:nvPr>
            <p:ph idx="21" type="subTitle"/>
          </p:nvPr>
        </p:nvSpPr>
        <p:spPr>
          <a:xfrm>
            <a:off x="430525" y="367876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71" name="Google Shape;271;p21"/>
          <p:cNvSpPr txBox="1"/>
          <p:nvPr>
            <p:ph idx="22" type="subTitle"/>
          </p:nvPr>
        </p:nvSpPr>
        <p:spPr>
          <a:xfrm>
            <a:off x="430525" y="394469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72" name="Google Shape;272;p21"/>
          <p:cNvSpPr txBox="1"/>
          <p:nvPr>
            <p:ph idx="23" type="subTitle"/>
          </p:nvPr>
        </p:nvSpPr>
        <p:spPr>
          <a:xfrm>
            <a:off x="430525" y="421062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73" name="Google Shape;273;p21"/>
          <p:cNvSpPr txBox="1"/>
          <p:nvPr>
            <p:ph idx="24" type="subTitle"/>
          </p:nvPr>
        </p:nvSpPr>
        <p:spPr>
          <a:xfrm>
            <a:off x="430525" y="447655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1">
  <p:cSld name="BLANK_1_1_1_1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"/>
          <p:cNvSpPr/>
          <p:nvPr>
            <p:ph idx="2" type="pic"/>
          </p:nvPr>
        </p:nvSpPr>
        <p:spPr>
          <a:xfrm>
            <a:off x="284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76" name="Google Shape;276;p22"/>
          <p:cNvSpPr/>
          <p:nvPr>
            <p:ph idx="3" type="pic"/>
          </p:nvPr>
        </p:nvSpPr>
        <p:spPr>
          <a:xfrm>
            <a:off x="1002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277" name="Google Shape;277;p22"/>
          <p:cNvSpPr/>
          <p:nvPr>
            <p:ph idx="4" type="pic"/>
          </p:nvPr>
        </p:nvSpPr>
        <p:spPr>
          <a:xfrm>
            <a:off x="3185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78" name="Google Shape;278;p22"/>
          <p:cNvSpPr/>
          <p:nvPr>
            <p:ph idx="5" type="pic"/>
          </p:nvPr>
        </p:nvSpPr>
        <p:spPr>
          <a:xfrm>
            <a:off x="3903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279" name="Google Shape;279;p22"/>
          <p:cNvSpPr/>
          <p:nvPr>
            <p:ph idx="6" type="pic"/>
          </p:nvPr>
        </p:nvSpPr>
        <p:spPr>
          <a:xfrm>
            <a:off x="6086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80" name="Google Shape;280;p22"/>
          <p:cNvSpPr/>
          <p:nvPr>
            <p:ph idx="7" type="pic"/>
          </p:nvPr>
        </p:nvSpPr>
        <p:spPr>
          <a:xfrm>
            <a:off x="6804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281" name="Google Shape;281;p22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2" name="Google Shape;282;p22"/>
          <p:cNvSpPr txBox="1"/>
          <p:nvPr>
            <p:ph idx="1" type="body"/>
          </p:nvPr>
        </p:nvSpPr>
        <p:spPr>
          <a:xfrm>
            <a:off x="284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83" name="Google Shape;283;p22"/>
          <p:cNvSpPr txBox="1"/>
          <p:nvPr>
            <p:ph idx="8" type="subTitle"/>
          </p:nvPr>
        </p:nvSpPr>
        <p:spPr>
          <a:xfrm>
            <a:off x="284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22"/>
          <p:cNvSpPr txBox="1"/>
          <p:nvPr>
            <p:ph idx="14" type="body"/>
          </p:nvPr>
        </p:nvSpPr>
        <p:spPr>
          <a:xfrm>
            <a:off x="3185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88" name="Google Shape;288;p22"/>
          <p:cNvSpPr txBox="1"/>
          <p:nvPr>
            <p:ph idx="15" type="subTitle"/>
          </p:nvPr>
        </p:nvSpPr>
        <p:spPr>
          <a:xfrm>
            <a:off x="3185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idx="16" type="body"/>
          </p:nvPr>
        </p:nvSpPr>
        <p:spPr>
          <a:xfrm>
            <a:off x="6086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90" name="Google Shape;290;p22"/>
          <p:cNvSpPr txBox="1"/>
          <p:nvPr>
            <p:ph idx="17" type="subTitle"/>
          </p:nvPr>
        </p:nvSpPr>
        <p:spPr>
          <a:xfrm>
            <a:off x="6086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text and images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/>
          <p:cNvSpPr/>
          <p:nvPr>
            <p:ph idx="2" type="pic"/>
          </p:nvPr>
        </p:nvSpPr>
        <p:spPr>
          <a:xfrm>
            <a:off x="2847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3" name="Google Shape;293;p23"/>
          <p:cNvSpPr/>
          <p:nvPr>
            <p:ph idx="3" type="pic"/>
          </p:nvPr>
        </p:nvSpPr>
        <p:spPr>
          <a:xfrm>
            <a:off x="31858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4" name="Google Shape;294;p23"/>
          <p:cNvSpPr/>
          <p:nvPr>
            <p:ph idx="4" type="pic"/>
          </p:nvPr>
        </p:nvSpPr>
        <p:spPr>
          <a:xfrm>
            <a:off x="3185800" y="1440150"/>
            <a:ext cx="2772600" cy="134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5" name="Google Shape;295;p2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6" type="body"/>
          </p:nvPr>
        </p:nvSpPr>
        <p:spPr>
          <a:xfrm>
            <a:off x="284700" y="1440225"/>
            <a:ext cx="2772600" cy="96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98" name="Google Shape;298;p23"/>
          <p:cNvSpPr txBox="1"/>
          <p:nvPr>
            <p:ph idx="7" type="body"/>
          </p:nvPr>
        </p:nvSpPr>
        <p:spPr>
          <a:xfrm>
            <a:off x="6086900" y="3095300"/>
            <a:ext cx="2772600" cy="655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99" name="Google Shape;299;p23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00" name="Google Shape;300;p23"/>
          <p:cNvSpPr txBox="1"/>
          <p:nvPr>
            <p:ph idx="8" type="subTitle"/>
          </p:nvPr>
        </p:nvSpPr>
        <p:spPr>
          <a:xfrm>
            <a:off x="6084175" y="2787750"/>
            <a:ext cx="2772600" cy="1920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left box">
  <p:cSld name="BLANK_1_1_1_1_1_1_1_1_1_1_1_1_1_1_1_1_1_1_1_1_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2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04" name="Google Shape;304;p24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05" name="Google Shape;305;p24"/>
          <p:cNvSpPr txBox="1"/>
          <p:nvPr>
            <p:ph idx="4" type="body"/>
          </p:nvPr>
        </p:nvSpPr>
        <p:spPr>
          <a:xfrm>
            <a:off x="284800" y="3713250"/>
            <a:ext cx="4227300" cy="9552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6" name="Google Shape;306;p24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07" name="Google Shape;307;p2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right box ">
  <p:cSld name="BLANK_1_1_1_1_1_1_1_1_1_1_1_1_1_1_1_1_1_1_1_1_2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5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2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1" name="Google Shape;311;p25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2" name="Google Shape;312;p25"/>
          <p:cNvSpPr txBox="1"/>
          <p:nvPr>
            <p:ph idx="4" type="body"/>
          </p:nvPr>
        </p:nvSpPr>
        <p:spPr>
          <a:xfrm>
            <a:off x="5078626" y="3728550"/>
            <a:ext cx="3767400" cy="9417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13" name="Google Shape;313;p25"/>
          <p:cNvSpPr txBox="1"/>
          <p:nvPr>
            <p:ph type="title"/>
          </p:nvPr>
        </p:nvSpPr>
        <p:spPr>
          <a:xfrm>
            <a:off x="284700" y="474750"/>
            <a:ext cx="43449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14" name="Google Shape;314;p2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/images and block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26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8" name="Google Shape;318;p26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9" name="Google Shape;319;p26"/>
          <p:cNvSpPr txBox="1"/>
          <p:nvPr>
            <p:ph idx="3" type="body"/>
          </p:nvPr>
        </p:nvSpPr>
        <p:spPr>
          <a:xfrm>
            <a:off x="284700" y="1862325"/>
            <a:ext cx="4219200" cy="5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0" name="Google Shape;320;p26"/>
          <p:cNvSpPr/>
          <p:nvPr>
            <p:ph idx="4" type="pic"/>
          </p:nvPr>
        </p:nvSpPr>
        <p:spPr>
          <a:xfrm>
            <a:off x="4623425" y="672675"/>
            <a:ext cx="4247100" cy="1839300"/>
          </a:xfrm>
          <a:prstGeom prst="roundRect">
            <a:avLst>
              <a:gd fmla="val 14674" name="adj"/>
            </a:avLst>
          </a:prstGeom>
          <a:noFill/>
          <a:ln>
            <a:noFill/>
          </a:ln>
        </p:spPr>
      </p:sp>
      <p:sp>
        <p:nvSpPr>
          <p:cNvPr id="321" name="Google Shape;321;p26"/>
          <p:cNvSpPr/>
          <p:nvPr>
            <p:ph idx="5" type="pic"/>
          </p:nvPr>
        </p:nvSpPr>
        <p:spPr>
          <a:xfrm>
            <a:off x="4623425" y="2629425"/>
            <a:ext cx="4227600" cy="1074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22" name="Google Shape;322;p26"/>
          <p:cNvSpPr txBox="1"/>
          <p:nvPr>
            <p:ph idx="6" type="body"/>
          </p:nvPr>
        </p:nvSpPr>
        <p:spPr>
          <a:xfrm>
            <a:off x="4627625" y="4055988"/>
            <a:ext cx="4219200" cy="61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3" name="Google Shape;323;p26"/>
          <p:cNvSpPr txBox="1"/>
          <p:nvPr>
            <p:ph idx="7" type="body"/>
          </p:nvPr>
        </p:nvSpPr>
        <p:spPr>
          <a:xfrm>
            <a:off x="2450475" y="3154450"/>
            <a:ext cx="2055000" cy="546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4" name="Google Shape;324;p26"/>
          <p:cNvSpPr txBox="1"/>
          <p:nvPr>
            <p:ph idx="8" type="body"/>
          </p:nvPr>
        </p:nvSpPr>
        <p:spPr>
          <a:xfrm>
            <a:off x="284700" y="3154450"/>
            <a:ext cx="2051400" cy="549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5" name="Google Shape;325;p26"/>
          <p:cNvSpPr txBox="1"/>
          <p:nvPr>
            <p:ph type="title"/>
          </p:nvPr>
        </p:nvSpPr>
        <p:spPr>
          <a:xfrm>
            <a:off x="284700" y="672675"/>
            <a:ext cx="4219200" cy="7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26" name="Google Shape;326;p26"/>
          <p:cNvSpPr txBox="1"/>
          <p:nvPr>
            <p:ph idx="9" type="subTitle"/>
          </p:nvPr>
        </p:nvSpPr>
        <p:spPr>
          <a:xfrm>
            <a:off x="284700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27" name="Google Shape;327;p26"/>
          <p:cNvSpPr txBox="1"/>
          <p:nvPr>
            <p:ph idx="13" type="subTitle"/>
          </p:nvPr>
        </p:nvSpPr>
        <p:spPr>
          <a:xfrm>
            <a:off x="2454069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/images and blocks 1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27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1" name="Google Shape;331;p27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2" name="Google Shape;332;p27"/>
          <p:cNvSpPr txBox="1"/>
          <p:nvPr>
            <p:ph idx="3" type="body"/>
          </p:nvPr>
        </p:nvSpPr>
        <p:spPr>
          <a:xfrm>
            <a:off x="284700" y="1862325"/>
            <a:ext cx="4219200" cy="5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33" name="Google Shape;333;p27"/>
          <p:cNvSpPr/>
          <p:nvPr>
            <p:ph idx="4" type="pic"/>
          </p:nvPr>
        </p:nvSpPr>
        <p:spPr>
          <a:xfrm>
            <a:off x="4623425" y="672675"/>
            <a:ext cx="4247100" cy="1839300"/>
          </a:xfrm>
          <a:prstGeom prst="roundRect">
            <a:avLst>
              <a:gd fmla="val 14674" name="adj"/>
            </a:avLst>
          </a:prstGeom>
          <a:noFill/>
          <a:ln>
            <a:noFill/>
          </a:ln>
        </p:spPr>
      </p:sp>
      <p:sp>
        <p:nvSpPr>
          <p:cNvPr id="334" name="Google Shape;334;p27"/>
          <p:cNvSpPr/>
          <p:nvPr>
            <p:ph idx="5" type="pic"/>
          </p:nvPr>
        </p:nvSpPr>
        <p:spPr>
          <a:xfrm>
            <a:off x="4623425" y="2629425"/>
            <a:ext cx="4227600" cy="1074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35" name="Google Shape;335;p27"/>
          <p:cNvSpPr txBox="1"/>
          <p:nvPr>
            <p:ph idx="6" type="body"/>
          </p:nvPr>
        </p:nvSpPr>
        <p:spPr>
          <a:xfrm>
            <a:off x="4627625" y="4055988"/>
            <a:ext cx="4219200" cy="61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36" name="Google Shape;336;p27"/>
          <p:cNvSpPr txBox="1"/>
          <p:nvPr>
            <p:ph idx="7" type="body"/>
          </p:nvPr>
        </p:nvSpPr>
        <p:spPr>
          <a:xfrm>
            <a:off x="2450475" y="3840250"/>
            <a:ext cx="2055000" cy="546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37" name="Google Shape;337;p27"/>
          <p:cNvSpPr txBox="1"/>
          <p:nvPr>
            <p:ph idx="8" type="body"/>
          </p:nvPr>
        </p:nvSpPr>
        <p:spPr>
          <a:xfrm>
            <a:off x="284700" y="3840250"/>
            <a:ext cx="2051400" cy="549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38" name="Google Shape;338;p27"/>
          <p:cNvSpPr txBox="1"/>
          <p:nvPr>
            <p:ph type="title"/>
          </p:nvPr>
        </p:nvSpPr>
        <p:spPr>
          <a:xfrm>
            <a:off x="284700" y="672675"/>
            <a:ext cx="4219200" cy="7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39" name="Google Shape;339;p27"/>
          <p:cNvSpPr txBox="1"/>
          <p:nvPr>
            <p:ph idx="9" type="subTitle"/>
          </p:nvPr>
        </p:nvSpPr>
        <p:spPr>
          <a:xfrm>
            <a:off x="284700" y="33162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0" name="Google Shape;340;p27"/>
          <p:cNvSpPr txBox="1"/>
          <p:nvPr>
            <p:ph idx="13" type="subTitle"/>
          </p:nvPr>
        </p:nvSpPr>
        <p:spPr>
          <a:xfrm>
            <a:off x="2454069" y="33162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">
  <p:cSld name="CUSTOM_8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43" name="Google Shape;343;p28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4" name="Google Shape;344;p28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8"/>
          <p:cNvSpPr/>
          <p:nvPr>
            <p:ph idx="3" type="pic"/>
          </p:nvPr>
        </p:nvSpPr>
        <p:spPr>
          <a:xfrm>
            <a:off x="6806700" y="1335775"/>
            <a:ext cx="1821600" cy="2563500"/>
          </a:xfrm>
          <a:prstGeom prst="roundRect">
            <a:avLst>
              <a:gd fmla="val 13098" name="adj"/>
            </a:avLst>
          </a:prstGeom>
          <a:noFill/>
          <a:ln>
            <a:noFill/>
          </a:ln>
        </p:spPr>
      </p:sp>
      <p:sp>
        <p:nvSpPr>
          <p:cNvPr id="346" name="Google Shape;346;p28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47" name="Google Shape;347;p28"/>
          <p:cNvSpPr txBox="1"/>
          <p:nvPr>
            <p:ph idx="4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8" name="Google Shape;348;p28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9" name="Google Shape;349;p28"/>
          <p:cNvSpPr txBox="1"/>
          <p:nvPr>
            <p:ph idx="6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50" name="Google Shape;350;p28"/>
          <p:cNvSpPr txBox="1"/>
          <p:nvPr>
            <p:ph idx="7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2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 2">
  <p:cSld name="CUSTOM_8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54" name="Google Shape;354;p29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9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29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57" name="Google Shape;357;p29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58" name="Google Shape;358;p29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59" name="Google Shape;359;p29"/>
          <p:cNvSpPr txBox="1"/>
          <p:nvPr>
            <p:ph idx="5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0" name="Google Shape;360;p29"/>
          <p:cNvSpPr txBox="1"/>
          <p:nvPr>
            <p:ph idx="6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2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and image">
  <p:cSld name="CUSTOM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"/>
          <p:cNvSpPr/>
          <p:nvPr/>
        </p:nvSpPr>
        <p:spPr>
          <a:xfrm>
            <a:off x="6084175" y="474900"/>
            <a:ext cx="2771400" cy="4193700"/>
          </a:xfrm>
          <a:prstGeom prst="roundRect">
            <a:avLst>
              <a:gd fmla="val 733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64" name="Google Shape;364;p3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30"/>
          <p:cNvSpPr/>
          <p:nvPr/>
        </p:nvSpPr>
        <p:spPr>
          <a:xfrm>
            <a:off x="288400" y="474900"/>
            <a:ext cx="5670000" cy="4193700"/>
          </a:xfrm>
          <a:prstGeom prst="roundRect">
            <a:avLst>
              <a:gd fmla="val 40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66" name="Google Shape;366;p30"/>
          <p:cNvSpPr/>
          <p:nvPr/>
        </p:nvSpPr>
        <p:spPr>
          <a:xfrm>
            <a:off x="567700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67" name="Google Shape;367;p30"/>
          <p:cNvSpPr/>
          <p:nvPr/>
        </p:nvSpPr>
        <p:spPr>
          <a:xfrm>
            <a:off x="1679742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68" name="Google Shape;368;p30"/>
          <p:cNvSpPr/>
          <p:nvPr/>
        </p:nvSpPr>
        <p:spPr>
          <a:xfrm>
            <a:off x="2791783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69" name="Google Shape;369;p30"/>
          <p:cNvSpPr txBox="1"/>
          <p:nvPr>
            <p:ph type="title"/>
          </p:nvPr>
        </p:nvSpPr>
        <p:spPr>
          <a:xfrm>
            <a:off x="586125" y="745875"/>
            <a:ext cx="4471200" cy="9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0" name="Google Shape;370;p30"/>
          <p:cNvSpPr txBox="1"/>
          <p:nvPr>
            <p:ph idx="1" type="body"/>
          </p:nvPr>
        </p:nvSpPr>
        <p:spPr>
          <a:xfrm>
            <a:off x="6379950" y="3477525"/>
            <a:ext cx="2121300" cy="9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0"/>
          <p:cNvSpPr txBox="1"/>
          <p:nvPr>
            <p:ph idx="2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2" name="Google Shape;372;p30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3" name="Google Shape;373;p30"/>
          <p:cNvSpPr/>
          <p:nvPr>
            <p:ph idx="4" type="pic"/>
          </p:nvPr>
        </p:nvSpPr>
        <p:spPr>
          <a:xfrm>
            <a:off x="6084175" y="474750"/>
            <a:ext cx="2771400" cy="1458300"/>
          </a:xfrm>
          <a:prstGeom prst="roundRect">
            <a:avLst>
              <a:gd fmla="val 1104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2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608106" y="3907013"/>
            <a:ext cx="571200" cy="57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0" name="Google Shape;30;p4"/>
          <p:cNvSpPr/>
          <p:nvPr>
            <p:ph idx="2" type="pic"/>
          </p:nvPr>
        </p:nvSpPr>
        <p:spPr>
          <a:xfrm>
            <a:off x="598225" y="3900375"/>
            <a:ext cx="571200" cy="5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1416800" y="3864575"/>
            <a:ext cx="2908800" cy="30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3" type="subTitle"/>
          </p:nvPr>
        </p:nvSpPr>
        <p:spPr>
          <a:xfrm>
            <a:off x="1416800" y="4185969"/>
            <a:ext cx="2908800" cy="3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35" name="Google Shape;35;p4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 4 elements 1">
  <p:cSld name="CUSTOM_10_3">
    <p:bg>
      <p:bgPr>
        <a:solidFill>
          <a:schemeClr val="dk2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1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1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7" name="Google Shape;377;p31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8" name="Google Shape;378;p31"/>
          <p:cNvSpPr txBox="1"/>
          <p:nvPr>
            <p:ph type="title"/>
          </p:nvPr>
        </p:nvSpPr>
        <p:spPr>
          <a:xfrm>
            <a:off x="288400" y="476400"/>
            <a:ext cx="2769000" cy="4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9" name="Google Shape;379;p31"/>
          <p:cNvSpPr txBox="1"/>
          <p:nvPr>
            <p:ph idx="3" type="subTitle"/>
          </p:nvPr>
        </p:nvSpPr>
        <p:spPr>
          <a:xfrm>
            <a:off x="284701" y="171622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0" name="Google Shape;380;p31"/>
          <p:cNvSpPr txBox="1"/>
          <p:nvPr>
            <p:ph idx="4" type="subTitle"/>
          </p:nvPr>
        </p:nvSpPr>
        <p:spPr>
          <a:xfrm>
            <a:off x="1148000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81" name="Google Shape;381;p31"/>
          <p:cNvSpPr txBox="1"/>
          <p:nvPr>
            <p:ph idx="5" type="subTitle"/>
          </p:nvPr>
        </p:nvSpPr>
        <p:spPr>
          <a:xfrm>
            <a:off x="5842012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82" name="Google Shape;382;p31"/>
          <p:cNvSpPr txBox="1"/>
          <p:nvPr>
            <p:ph idx="6" type="subTitle"/>
          </p:nvPr>
        </p:nvSpPr>
        <p:spPr>
          <a:xfrm>
            <a:off x="284701" y="2506919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3" name="Google Shape;383;p31"/>
          <p:cNvSpPr txBox="1"/>
          <p:nvPr>
            <p:ph idx="7" type="subTitle"/>
          </p:nvPr>
        </p:nvSpPr>
        <p:spPr>
          <a:xfrm>
            <a:off x="1148000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84" name="Google Shape;384;p31"/>
          <p:cNvSpPr txBox="1"/>
          <p:nvPr>
            <p:ph idx="8" type="subTitle"/>
          </p:nvPr>
        </p:nvSpPr>
        <p:spPr>
          <a:xfrm>
            <a:off x="5842012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85" name="Google Shape;385;p31"/>
          <p:cNvSpPr txBox="1"/>
          <p:nvPr>
            <p:ph idx="9" type="subTitle"/>
          </p:nvPr>
        </p:nvSpPr>
        <p:spPr>
          <a:xfrm>
            <a:off x="284701" y="3255713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31"/>
          <p:cNvSpPr txBox="1"/>
          <p:nvPr>
            <p:ph idx="13" type="subTitle"/>
          </p:nvPr>
        </p:nvSpPr>
        <p:spPr>
          <a:xfrm>
            <a:off x="1148000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87" name="Google Shape;387;p31"/>
          <p:cNvSpPr txBox="1"/>
          <p:nvPr>
            <p:ph idx="14" type="subTitle"/>
          </p:nvPr>
        </p:nvSpPr>
        <p:spPr>
          <a:xfrm>
            <a:off x="5842012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88" name="Google Shape;388;p31"/>
          <p:cNvSpPr txBox="1"/>
          <p:nvPr>
            <p:ph idx="15" type="subTitle"/>
          </p:nvPr>
        </p:nvSpPr>
        <p:spPr>
          <a:xfrm>
            <a:off x="284701" y="402967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9" name="Google Shape;389;p31"/>
          <p:cNvSpPr txBox="1"/>
          <p:nvPr>
            <p:ph idx="16" type="subTitle"/>
          </p:nvPr>
        </p:nvSpPr>
        <p:spPr>
          <a:xfrm>
            <a:off x="1148000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90" name="Google Shape;390;p31"/>
          <p:cNvSpPr txBox="1"/>
          <p:nvPr>
            <p:ph idx="17" type="subTitle"/>
          </p:nvPr>
        </p:nvSpPr>
        <p:spPr>
          <a:xfrm>
            <a:off x="5842012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91" name="Google Shape;391;p3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94" name="Google Shape;394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9" name="Google Shape;3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2" name="Google Shape;402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3" name="Google Shape;403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08" name="Google Shape;408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13" name="Google Shape;413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4" name="Google Shape;414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4 elements">
  <p:cSld name="BLANK_1_1_1_1_1_1_1_1_1_1_1_2">
    <p:bg>
      <p:bgPr>
        <a:solidFill>
          <a:schemeClr val="dk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/>
          <p:nvPr>
            <p:ph idx="1" type="body"/>
          </p:nvPr>
        </p:nvSpPr>
        <p:spPr>
          <a:xfrm>
            <a:off x="46281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6801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3" type="body"/>
          </p:nvPr>
        </p:nvSpPr>
        <p:spPr>
          <a:xfrm>
            <a:off x="280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4" type="body"/>
          </p:nvPr>
        </p:nvSpPr>
        <p:spPr>
          <a:xfrm>
            <a:off x="245452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5" type="subTitle"/>
          </p:nvPr>
        </p:nvSpPr>
        <p:spPr>
          <a:xfrm>
            <a:off x="28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6" type="subTitle"/>
          </p:nvPr>
        </p:nvSpPr>
        <p:spPr>
          <a:xfrm>
            <a:off x="2459475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7" type="subTitle"/>
          </p:nvPr>
        </p:nvSpPr>
        <p:spPr>
          <a:xfrm>
            <a:off x="462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8" type="subTitle"/>
          </p:nvPr>
        </p:nvSpPr>
        <p:spPr>
          <a:xfrm>
            <a:off x="6807639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5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4" type="subTitle"/>
          </p:nvPr>
        </p:nvSpPr>
        <p:spPr>
          <a:xfrm>
            <a:off x="282950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5" type="subTitle"/>
          </p:nvPr>
        </p:nvSpPr>
        <p:spPr>
          <a:xfrm>
            <a:off x="2456213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6" type="subTitle"/>
          </p:nvPr>
        </p:nvSpPr>
        <p:spPr>
          <a:xfrm>
            <a:off x="462902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7" type="subTitle"/>
          </p:nvPr>
        </p:nvSpPr>
        <p:spPr>
          <a:xfrm>
            <a:off x="680187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19" name="Google Shape;419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4" name="Google Shape;424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5" name="Google Shape;425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6" name="Google Shape;426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7" name="Google Shape;427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8" name="Google Shape;428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1" name="Google Shape;431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2" name="Google Shape;432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35" name="Google Shape;435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6" name="Google Shape;436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7" name="Google Shape;437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8" name="Google Shape;438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1" name="Google Shape;441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2" name="Google Shape;442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43" name="Google Shape;443;p4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4" name="Google Shape;444;p4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5" name="Google Shape;445;p4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6" name="Google Shape;446;p4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9" name="Google Shape;449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0" name="Google Shape;450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1" name="Google Shape;451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2" name="Google Shape;452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53" name="Google Shape;453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4" name="Google Shape;454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" name="Google Shape;455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6" name="Google Shape;456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9" name="Google Shape;459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2" name="Google Shape;462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5" name="Google Shape;46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6" name="Google Shape;466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7" name="Google Shape;467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0" name="Google Shape;470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2" name="Google Shape;472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3" name="Google Shape;473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5" name="Google Shape;47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6" name="Google Shape;476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7" name="Google Shape;477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8" name="Google Shape;478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6 elements">
  <p:cSld name="BLANK_1_1_1_1_1_1_1_1_1_1_1_2_1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6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 txBox="1"/>
          <p:nvPr>
            <p:ph idx="1" type="body"/>
          </p:nvPr>
        </p:nvSpPr>
        <p:spPr>
          <a:xfrm>
            <a:off x="281050" y="2623225"/>
            <a:ext cx="1363500" cy="1323600"/>
          </a:xfrm>
          <a:prstGeom prst="rect">
            <a:avLst/>
          </a:prstGeom>
        </p:spPr>
        <p:txBody>
          <a:bodyPr anchorCtr="0" anchor="t" bIns="91425" lIns="137150" spcFirstLastPara="1" rIns="90250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2" type="body"/>
          </p:nvPr>
        </p:nvSpPr>
        <p:spPr>
          <a:xfrm>
            <a:off x="1721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3" type="body"/>
          </p:nvPr>
        </p:nvSpPr>
        <p:spPr>
          <a:xfrm>
            <a:off x="3166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4" type="body"/>
          </p:nvPr>
        </p:nvSpPr>
        <p:spPr>
          <a:xfrm>
            <a:off x="4608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5" type="body"/>
          </p:nvPr>
        </p:nvSpPr>
        <p:spPr>
          <a:xfrm>
            <a:off x="6053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6" type="body"/>
          </p:nvPr>
        </p:nvSpPr>
        <p:spPr>
          <a:xfrm>
            <a:off x="7495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6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9" type="subTitle"/>
          </p:nvPr>
        </p:nvSpPr>
        <p:spPr>
          <a:xfrm>
            <a:off x="282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13" type="subTitle"/>
          </p:nvPr>
        </p:nvSpPr>
        <p:spPr>
          <a:xfrm>
            <a:off x="1724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14" type="subTitle"/>
          </p:nvPr>
        </p:nvSpPr>
        <p:spPr>
          <a:xfrm>
            <a:off x="31665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15" type="subTitle"/>
          </p:nvPr>
        </p:nvSpPr>
        <p:spPr>
          <a:xfrm>
            <a:off x="46078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idx="16" type="subTitle"/>
          </p:nvPr>
        </p:nvSpPr>
        <p:spPr>
          <a:xfrm>
            <a:off x="60492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7" type="subTitle"/>
          </p:nvPr>
        </p:nvSpPr>
        <p:spPr>
          <a:xfrm>
            <a:off x="74905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8" type="subTitle"/>
          </p:nvPr>
        </p:nvSpPr>
        <p:spPr>
          <a:xfrm>
            <a:off x="28910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19" type="subTitle"/>
          </p:nvPr>
        </p:nvSpPr>
        <p:spPr>
          <a:xfrm>
            <a:off x="17280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20" type="subTitle"/>
          </p:nvPr>
        </p:nvSpPr>
        <p:spPr>
          <a:xfrm>
            <a:off x="3168063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"/>
          <p:cNvSpPr txBox="1"/>
          <p:nvPr>
            <p:ph idx="21" type="subTitle"/>
          </p:nvPr>
        </p:nvSpPr>
        <p:spPr>
          <a:xfrm>
            <a:off x="46086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"/>
          <p:cNvSpPr txBox="1"/>
          <p:nvPr>
            <p:ph idx="22" type="subTitle"/>
          </p:nvPr>
        </p:nvSpPr>
        <p:spPr>
          <a:xfrm>
            <a:off x="6051325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"/>
          <p:cNvSpPr txBox="1"/>
          <p:nvPr>
            <p:ph idx="23" type="subTitle"/>
          </p:nvPr>
        </p:nvSpPr>
        <p:spPr>
          <a:xfrm>
            <a:off x="749035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4" name="Google Shape;484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5" name="Google Shape;485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9" name="Google Shape;489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6 elements 1">
  <p:cSld name="BLANK_1_1_1_1_1_1_1_1_1_1_1_2_1_2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7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7"/>
          <p:cNvSpPr txBox="1"/>
          <p:nvPr>
            <p:ph idx="1" type="body"/>
          </p:nvPr>
        </p:nvSpPr>
        <p:spPr>
          <a:xfrm>
            <a:off x="281050" y="2623225"/>
            <a:ext cx="1363500" cy="1323600"/>
          </a:xfrm>
          <a:prstGeom prst="rect">
            <a:avLst/>
          </a:prstGeom>
        </p:spPr>
        <p:txBody>
          <a:bodyPr anchorCtr="0" anchor="t" bIns="91425" lIns="137150" spcFirstLastPara="1" rIns="90250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2" type="body"/>
          </p:nvPr>
        </p:nvSpPr>
        <p:spPr>
          <a:xfrm>
            <a:off x="1721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3" type="body"/>
          </p:nvPr>
        </p:nvSpPr>
        <p:spPr>
          <a:xfrm>
            <a:off x="3166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4" type="body"/>
          </p:nvPr>
        </p:nvSpPr>
        <p:spPr>
          <a:xfrm>
            <a:off x="4608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5" type="body"/>
          </p:nvPr>
        </p:nvSpPr>
        <p:spPr>
          <a:xfrm>
            <a:off x="6053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6" type="body"/>
          </p:nvPr>
        </p:nvSpPr>
        <p:spPr>
          <a:xfrm>
            <a:off x="7495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89" name="Google Shape;89;p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7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2" name="Google Shape;92;p7"/>
          <p:cNvSpPr txBox="1"/>
          <p:nvPr>
            <p:ph idx="9" type="subTitle"/>
          </p:nvPr>
        </p:nvSpPr>
        <p:spPr>
          <a:xfrm>
            <a:off x="282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3" name="Google Shape;93;p7"/>
          <p:cNvSpPr txBox="1"/>
          <p:nvPr>
            <p:ph idx="13" type="subTitle"/>
          </p:nvPr>
        </p:nvSpPr>
        <p:spPr>
          <a:xfrm>
            <a:off x="1724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4" name="Google Shape;94;p7"/>
          <p:cNvSpPr txBox="1"/>
          <p:nvPr>
            <p:ph idx="14" type="subTitle"/>
          </p:nvPr>
        </p:nvSpPr>
        <p:spPr>
          <a:xfrm>
            <a:off x="31665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5" name="Google Shape;95;p7"/>
          <p:cNvSpPr txBox="1"/>
          <p:nvPr>
            <p:ph idx="15" type="subTitle"/>
          </p:nvPr>
        </p:nvSpPr>
        <p:spPr>
          <a:xfrm>
            <a:off x="46078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6" name="Google Shape;96;p7"/>
          <p:cNvSpPr txBox="1"/>
          <p:nvPr>
            <p:ph idx="16" type="subTitle"/>
          </p:nvPr>
        </p:nvSpPr>
        <p:spPr>
          <a:xfrm>
            <a:off x="60492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7" name="Google Shape;97;p7"/>
          <p:cNvSpPr txBox="1"/>
          <p:nvPr>
            <p:ph idx="17" type="subTitle"/>
          </p:nvPr>
        </p:nvSpPr>
        <p:spPr>
          <a:xfrm>
            <a:off x="74905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8" name="Google Shape;98;p7"/>
          <p:cNvSpPr txBox="1"/>
          <p:nvPr>
            <p:ph idx="18" type="subTitle"/>
          </p:nvPr>
        </p:nvSpPr>
        <p:spPr>
          <a:xfrm>
            <a:off x="28910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7"/>
          <p:cNvSpPr txBox="1"/>
          <p:nvPr>
            <p:ph idx="19" type="subTitle"/>
          </p:nvPr>
        </p:nvSpPr>
        <p:spPr>
          <a:xfrm>
            <a:off x="17280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7"/>
          <p:cNvSpPr txBox="1"/>
          <p:nvPr>
            <p:ph idx="20" type="subTitle"/>
          </p:nvPr>
        </p:nvSpPr>
        <p:spPr>
          <a:xfrm>
            <a:off x="3168063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7"/>
          <p:cNvSpPr txBox="1"/>
          <p:nvPr>
            <p:ph idx="21" type="subTitle"/>
          </p:nvPr>
        </p:nvSpPr>
        <p:spPr>
          <a:xfrm>
            <a:off x="46086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7"/>
          <p:cNvSpPr txBox="1"/>
          <p:nvPr>
            <p:ph idx="22" type="subTitle"/>
          </p:nvPr>
        </p:nvSpPr>
        <p:spPr>
          <a:xfrm>
            <a:off x="6051325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7"/>
          <p:cNvSpPr txBox="1"/>
          <p:nvPr>
            <p:ph idx="23" type="subTitle"/>
          </p:nvPr>
        </p:nvSpPr>
        <p:spPr>
          <a:xfrm>
            <a:off x="749035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BLANK_1_1_1_1_1_1_1_1_1_1_1_2_1_1">
    <p:bg>
      <p:bgPr>
        <a:solidFill>
          <a:schemeClr val="dk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6" name="Google Shape;106;p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8"/>
          <p:cNvSpPr/>
          <p:nvPr>
            <p:ph idx="2" type="pic"/>
          </p:nvPr>
        </p:nvSpPr>
        <p:spPr>
          <a:xfrm>
            <a:off x="47723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8" name="Google Shape;108;p8"/>
          <p:cNvSpPr/>
          <p:nvPr>
            <p:ph idx="3" type="pic"/>
          </p:nvPr>
        </p:nvSpPr>
        <p:spPr>
          <a:xfrm>
            <a:off x="186735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9" name="Google Shape;109;p8"/>
          <p:cNvSpPr/>
          <p:nvPr>
            <p:ph idx="4" type="pic"/>
          </p:nvPr>
        </p:nvSpPr>
        <p:spPr>
          <a:xfrm>
            <a:off x="325748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0" name="Google Shape;110;p8"/>
          <p:cNvSpPr/>
          <p:nvPr>
            <p:ph idx="5" type="pic"/>
          </p:nvPr>
        </p:nvSpPr>
        <p:spPr>
          <a:xfrm>
            <a:off x="464760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1" name="Google Shape;111;p8"/>
          <p:cNvSpPr/>
          <p:nvPr>
            <p:ph idx="6" type="pic"/>
          </p:nvPr>
        </p:nvSpPr>
        <p:spPr>
          <a:xfrm>
            <a:off x="6037732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2" name="Google Shape;112;p8"/>
          <p:cNvSpPr/>
          <p:nvPr>
            <p:ph idx="7" type="pic"/>
          </p:nvPr>
        </p:nvSpPr>
        <p:spPr>
          <a:xfrm>
            <a:off x="7427857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3" name="Google Shape;113;p8"/>
          <p:cNvSpPr txBox="1"/>
          <p:nvPr>
            <p:ph idx="1" type="body"/>
          </p:nvPr>
        </p:nvSpPr>
        <p:spPr>
          <a:xfrm>
            <a:off x="47520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4" name="Google Shape;114;p8"/>
          <p:cNvSpPr txBox="1"/>
          <p:nvPr>
            <p:ph idx="8" type="body"/>
          </p:nvPr>
        </p:nvSpPr>
        <p:spPr>
          <a:xfrm>
            <a:off x="186573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5" name="Google Shape;115;p8"/>
          <p:cNvSpPr txBox="1"/>
          <p:nvPr>
            <p:ph idx="9" type="body"/>
          </p:nvPr>
        </p:nvSpPr>
        <p:spPr>
          <a:xfrm>
            <a:off x="325626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6" name="Google Shape;116;p8"/>
          <p:cNvSpPr txBox="1"/>
          <p:nvPr>
            <p:ph idx="13" type="body"/>
          </p:nvPr>
        </p:nvSpPr>
        <p:spPr>
          <a:xfrm>
            <a:off x="464679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7" name="Google Shape;117;p8"/>
          <p:cNvSpPr txBox="1"/>
          <p:nvPr>
            <p:ph idx="14" type="body"/>
          </p:nvPr>
        </p:nvSpPr>
        <p:spPr>
          <a:xfrm>
            <a:off x="603732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8" name="Google Shape;118;p8"/>
          <p:cNvSpPr txBox="1"/>
          <p:nvPr>
            <p:ph idx="15" type="body"/>
          </p:nvPr>
        </p:nvSpPr>
        <p:spPr>
          <a:xfrm>
            <a:off x="742785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9" name="Google Shape;119;p8"/>
          <p:cNvSpPr txBox="1"/>
          <p:nvPr>
            <p:ph idx="1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0" name="Google Shape;120;p8"/>
          <p:cNvSpPr txBox="1"/>
          <p:nvPr>
            <p:ph idx="1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 2">
  <p:cSld name="BLANK_1_1_1_1_1_1_1_1_1_1_1_2_1_1_1">
    <p:bg>
      <p:bgPr>
        <a:solidFill>
          <a:schemeClr val="lt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9"/>
          <p:cNvSpPr txBox="1"/>
          <p:nvPr>
            <p:ph idx="1" type="body"/>
          </p:nvPr>
        </p:nvSpPr>
        <p:spPr>
          <a:xfrm>
            <a:off x="28201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5" name="Google Shape;125;p9"/>
          <p:cNvSpPr txBox="1"/>
          <p:nvPr>
            <p:ph idx="2" type="body"/>
          </p:nvPr>
        </p:nvSpPr>
        <p:spPr>
          <a:xfrm>
            <a:off x="173544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6" name="Google Shape;126;p9"/>
          <p:cNvSpPr txBox="1"/>
          <p:nvPr>
            <p:ph idx="3" type="body"/>
          </p:nvPr>
        </p:nvSpPr>
        <p:spPr>
          <a:xfrm>
            <a:off x="318887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7" name="Google Shape;127;p9"/>
          <p:cNvSpPr txBox="1"/>
          <p:nvPr>
            <p:ph idx="4" type="body"/>
          </p:nvPr>
        </p:nvSpPr>
        <p:spPr>
          <a:xfrm>
            <a:off x="464229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5" type="body"/>
          </p:nvPr>
        </p:nvSpPr>
        <p:spPr>
          <a:xfrm>
            <a:off x="609572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9" name="Google Shape;129;p9"/>
          <p:cNvSpPr txBox="1"/>
          <p:nvPr>
            <p:ph idx="6" type="body"/>
          </p:nvPr>
        </p:nvSpPr>
        <p:spPr>
          <a:xfrm>
            <a:off x="754915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0" name="Google Shape;130;p9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1" name="Google Shape;131;p9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2" name="Google Shape;132;p9"/>
          <p:cNvSpPr/>
          <p:nvPr>
            <p:ph idx="9" type="pic"/>
          </p:nvPr>
        </p:nvSpPr>
        <p:spPr>
          <a:xfrm>
            <a:off x="28201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3" name="Google Shape;133;p9"/>
          <p:cNvSpPr/>
          <p:nvPr>
            <p:ph idx="13" type="pic"/>
          </p:nvPr>
        </p:nvSpPr>
        <p:spPr>
          <a:xfrm>
            <a:off x="173544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4" name="Google Shape;134;p9"/>
          <p:cNvSpPr/>
          <p:nvPr>
            <p:ph idx="14" type="pic"/>
          </p:nvPr>
        </p:nvSpPr>
        <p:spPr>
          <a:xfrm>
            <a:off x="318887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5" name="Google Shape;135;p9"/>
          <p:cNvSpPr/>
          <p:nvPr>
            <p:ph idx="15" type="pic"/>
          </p:nvPr>
        </p:nvSpPr>
        <p:spPr>
          <a:xfrm>
            <a:off x="464229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6" name="Google Shape;136;p9"/>
          <p:cNvSpPr/>
          <p:nvPr>
            <p:ph idx="16" type="pic"/>
          </p:nvPr>
        </p:nvSpPr>
        <p:spPr>
          <a:xfrm>
            <a:off x="609572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7" name="Google Shape;137;p9"/>
          <p:cNvSpPr/>
          <p:nvPr>
            <p:ph idx="17" type="pic"/>
          </p:nvPr>
        </p:nvSpPr>
        <p:spPr>
          <a:xfrm>
            <a:off x="754915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8" name="Google Shape;138;p9"/>
          <p:cNvSpPr txBox="1"/>
          <p:nvPr>
            <p:ph idx="18" type="body"/>
          </p:nvPr>
        </p:nvSpPr>
        <p:spPr>
          <a:xfrm>
            <a:off x="27929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39" name="Google Shape;139;p9"/>
          <p:cNvSpPr txBox="1"/>
          <p:nvPr>
            <p:ph idx="19" type="body"/>
          </p:nvPr>
        </p:nvSpPr>
        <p:spPr>
          <a:xfrm>
            <a:off x="173271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0" name="Google Shape;140;p9"/>
          <p:cNvSpPr txBox="1"/>
          <p:nvPr>
            <p:ph idx="20" type="body"/>
          </p:nvPr>
        </p:nvSpPr>
        <p:spPr>
          <a:xfrm>
            <a:off x="318614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1" name="Google Shape;141;p9"/>
          <p:cNvSpPr txBox="1"/>
          <p:nvPr>
            <p:ph idx="21" type="body"/>
          </p:nvPr>
        </p:nvSpPr>
        <p:spPr>
          <a:xfrm>
            <a:off x="463957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2" name="Google Shape;142;p9"/>
          <p:cNvSpPr txBox="1"/>
          <p:nvPr>
            <p:ph idx="22" type="body"/>
          </p:nvPr>
        </p:nvSpPr>
        <p:spPr>
          <a:xfrm>
            <a:off x="609299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3" name="Google Shape;143;p9"/>
          <p:cNvSpPr txBox="1"/>
          <p:nvPr>
            <p:ph idx="23" type="body"/>
          </p:nvPr>
        </p:nvSpPr>
        <p:spPr>
          <a:xfrm>
            <a:off x="754642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1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6" name="Google Shape;146;p10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7" name="Google Shape;147;p10"/>
          <p:cNvSpPr txBox="1"/>
          <p:nvPr>
            <p:ph idx="3" type="body"/>
          </p:nvPr>
        </p:nvSpPr>
        <p:spPr>
          <a:xfrm>
            <a:off x="360300" y="2181900"/>
            <a:ext cx="8496600" cy="248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indent="-228600" lvl="1" marL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indent="-228600" lvl="2" marL="1371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indent="-228600" lvl="3" marL="1828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indent="-228600" lvl="4" marL="22860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indent="-228600" lvl="5" marL="2743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indent="-228600" lvl="6" marL="3200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indent="-228600" lvl="7" marL="3657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indent="-228600" lvl="8" marL="4114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48" name="Google Shape;148;p1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8628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028050" y="1866850"/>
            <a:ext cx="36408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74">
          <p15:clr>
            <a:srgbClr val="E46962"/>
          </p15:clr>
        </p15:guide>
        <p15:guide id="2" pos="1548">
          <p15:clr>
            <a:srgbClr val="E46962"/>
          </p15:clr>
        </p15:guide>
        <p15:guide id="3" pos="2842">
          <p15:clr>
            <a:srgbClr val="E46962"/>
          </p15:clr>
        </p15:guide>
        <p15:guide id="4" pos="2916">
          <p15:clr>
            <a:srgbClr val="E46962"/>
          </p15:clr>
        </p15:guide>
        <p15:guide id="5" pos="4211">
          <p15:clr>
            <a:srgbClr val="E46962"/>
          </p15:clr>
        </p15:guide>
        <p15:guide id="6" pos="4285">
          <p15:clr>
            <a:srgbClr val="E46962"/>
          </p15:clr>
        </p15:guide>
        <p15:guide id="7" pos="1926">
          <p15:clr>
            <a:srgbClr val="E46962"/>
          </p15:clr>
        </p15:guide>
        <p15:guide id="8" pos="2007">
          <p15:clr>
            <a:srgbClr val="E46962"/>
          </p15:clr>
        </p15:guide>
        <p15:guide id="9" pos="3753">
          <p15:clr>
            <a:srgbClr val="E46962"/>
          </p15:clr>
        </p15:guide>
        <p15:guide id="10" pos="3833">
          <p15:clr>
            <a:srgbClr val="E46962"/>
          </p15:clr>
        </p15:guide>
        <p15:guide id="11" orient="horz" pos="299">
          <p15:clr>
            <a:srgbClr val="E46962"/>
          </p15:clr>
        </p15:guide>
        <p15:guide id="12" orient="horz" pos="907">
          <p15:clr>
            <a:srgbClr val="E46962"/>
          </p15:clr>
        </p15:guide>
        <p15:guide id="13" orient="horz" pos="981">
          <p15:clr>
            <a:srgbClr val="E46962"/>
          </p15:clr>
        </p15:guide>
        <p15:guide id="14" orient="horz" pos="1583">
          <p15:clr>
            <a:srgbClr val="E46962"/>
          </p15:clr>
        </p15:guide>
        <p15:guide id="15" orient="horz" pos="1657">
          <p15:clr>
            <a:srgbClr val="E46962"/>
          </p15:clr>
        </p15:guide>
        <p15:guide id="16" orient="horz" pos="2259">
          <p15:clr>
            <a:srgbClr val="E46962"/>
          </p15:clr>
        </p15:guide>
        <p15:guide id="17" orient="horz" pos="2333">
          <p15:clr>
            <a:srgbClr val="E46962"/>
          </p15:clr>
        </p15:guide>
        <p15:guide id="18" orient="horz" pos="2941">
          <p15:clr>
            <a:srgbClr val="E46962"/>
          </p15:clr>
        </p15:guide>
        <p15:guide id="19" pos="179">
          <p15:clr>
            <a:srgbClr val="E46962"/>
          </p15:clr>
        </p15:guide>
        <p15:guide id="20" orient="horz" pos="180">
          <p15:clr>
            <a:srgbClr val="E46962"/>
          </p15:clr>
        </p15:guide>
        <p15:guide id="21" orient="horz" pos="3061">
          <p15:clr>
            <a:srgbClr val="E46962"/>
          </p15:clr>
        </p15:guide>
        <p15:guide id="22" pos="557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hyperlink" Target="https://cursor.com/docs/context/rules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hyperlink" Target="https://cursor.com/docs/context/rule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ursor.com/docs/context/mcp" TargetMode="External"/><Relationship Id="rId4" Type="http://schemas.openxmlformats.org/officeDocument/2006/relationships/hyperlink" Target="https://cursor.com/docs/context/mcp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timothyfraser/dsai/blob/main/02_productivity/ACTIVITY_add_documentation_to_cursor.md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timothyfraser/dsai/blob/main/02_productivity/ACTIVITY_cursor_documentation.md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timothyfraser/dsai/blob/main/02_productivity/ACTIVITY_cursor_rules.md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timothyfraser/dsai/blob/main/02_productivity/LAB_cursor_shiny_app.md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hyperlink" Target="https://cursor.com/en-US/docs" TargetMode="External"/><Relationship Id="rId9" Type="http://schemas.openxmlformats.org/officeDocument/2006/relationships/hyperlink" Target="https://cursor.com/for/code-modernization" TargetMode="External"/><Relationship Id="rId5" Type="http://schemas.openxmlformats.org/officeDocument/2006/relationships/hyperlink" Target="https://cursor.com/docs/models" TargetMode="External"/><Relationship Id="rId6" Type="http://schemas.openxmlformats.org/officeDocument/2006/relationships/hyperlink" Target="https://cursor.com/learn" TargetMode="External"/><Relationship Id="rId7" Type="http://schemas.openxmlformats.org/officeDocument/2006/relationships/hyperlink" Target="https://cursor.com/for/code-understanding" TargetMode="External"/><Relationship Id="rId8" Type="http://schemas.openxmlformats.org/officeDocument/2006/relationships/hyperlink" Target="https://cursor.com/for/prototyping" TargetMode="External"/><Relationship Id="rId11" Type="http://schemas.openxmlformats.org/officeDocument/2006/relationships/hyperlink" Target="https://cursor.com/for/test-generation" TargetMode="External"/><Relationship Id="rId10" Type="http://schemas.openxmlformats.org/officeDocument/2006/relationships/hyperlink" Target="https://cursor.com/for/debugging" TargetMode="External"/><Relationship Id="rId13" Type="http://schemas.openxmlformats.org/officeDocument/2006/relationships/hyperlink" Target="https://cursor.com/for/documentation" TargetMode="External"/><Relationship Id="rId12" Type="http://schemas.openxmlformats.org/officeDocument/2006/relationships/hyperlink" Target="https://cursor.com/for/code-review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hyperlink" Target="https://cursor.com/docs/context/mentions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ursor.com/docs/context/ignore-files" TargetMode="External"/><Relationship Id="rId4" Type="http://schemas.openxmlformats.org/officeDocument/2006/relationships/hyperlink" Target="https://cursor.com/docs/context/semantic-search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3"/>
          <p:cNvSpPr/>
          <p:nvPr/>
        </p:nvSpPr>
        <p:spPr>
          <a:xfrm>
            <a:off x="284700" y="4434600"/>
            <a:ext cx="1848000" cy="42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Cornell University</a:t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Systems Engineering</a:t>
            </a:r>
            <a:endParaRPr b="1" sz="800">
              <a:solidFill>
                <a:schemeClr val="accent3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97" name="Google Shape;497;p53"/>
          <p:cNvSpPr/>
          <p:nvPr/>
        </p:nvSpPr>
        <p:spPr>
          <a:xfrm>
            <a:off x="2132825" y="4434600"/>
            <a:ext cx="1699200" cy="42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Dr. Tim Fraser</a:t>
            </a:r>
            <a:endParaRPr b="1" sz="800">
              <a:solidFill>
                <a:schemeClr val="accent3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Assistant Teaching Professor</a:t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498" name="Google Shape;498;p53"/>
          <p:cNvSpPr txBox="1"/>
          <p:nvPr>
            <p:ph type="title"/>
          </p:nvPr>
        </p:nvSpPr>
        <p:spPr>
          <a:xfrm>
            <a:off x="291800" y="465200"/>
            <a:ext cx="5666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</a:t>
            </a:r>
            <a:endParaRPr/>
          </a:p>
        </p:txBody>
      </p:sp>
      <p:sp>
        <p:nvSpPr>
          <p:cNvPr id="499" name="Google Shape;499;p53"/>
          <p:cNvSpPr txBox="1"/>
          <p:nvPr>
            <p:ph type="title"/>
          </p:nvPr>
        </p:nvSpPr>
        <p:spPr>
          <a:xfrm>
            <a:off x="368000" y="1455800"/>
            <a:ext cx="5666400" cy="811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accent3"/>
                </a:solidFill>
              </a:rPr>
              <a:t>AI for Productivity</a:t>
            </a:r>
            <a:endParaRPr sz="43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</a:rPr>
              <a:t>Cursor Tutorial</a:t>
            </a:r>
            <a:endParaRPr sz="1900">
              <a:solidFill>
                <a:schemeClr val="accent3"/>
              </a:solidFill>
            </a:endParaRPr>
          </a:p>
        </p:txBody>
      </p:sp>
      <p:pic>
        <p:nvPicPr>
          <p:cNvPr id="500" name="Google Shape;50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5" y="2195304"/>
            <a:ext cx="2390426" cy="239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8721" y="3353719"/>
            <a:ext cx="1601475" cy="16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2"/>
          <p:cNvSpPr txBox="1"/>
          <p:nvPr>
            <p:ph idx="1" type="body"/>
          </p:nvPr>
        </p:nvSpPr>
        <p:spPr>
          <a:xfrm>
            <a:off x="5856925" y="3872718"/>
            <a:ext cx="16551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Learn more about Cursor Rules!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11" name="Google Shape;611;p62"/>
          <p:cNvSpPr txBox="1"/>
          <p:nvPr>
            <p:ph idx="4294967295" type="title"/>
          </p:nvPr>
        </p:nvSpPr>
        <p:spPr>
          <a:xfrm>
            <a:off x="586125" y="745875"/>
            <a:ext cx="4471200" cy="369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🧮 Cursor Rules</a:t>
            </a:r>
            <a:endParaRPr sz="3000"/>
          </a:p>
        </p:txBody>
      </p:sp>
      <p:sp>
        <p:nvSpPr>
          <p:cNvPr id="612" name="Google Shape;612;p62"/>
          <p:cNvSpPr txBox="1"/>
          <p:nvPr/>
        </p:nvSpPr>
        <p:spPr>
          <a:xfrm>
            <a:off x="753000" y="1396450"/>
            <a:ext cx="4394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Provide standardized context to your LLM repeatedly by making </a:t>
            </a:r>
            <a:r>
              <a:rPr b="1"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rules.</a:t>
            </a:r>
            <a:endParaRPr b="1"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Stored in a .mdc file, usually in </a:t>
            </a:r>
            <a:r>
              <a:rPr b="1"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.cursor/rules</a:t>
            </a: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folder.</a:t>
            </a:r>
            <a:endParaRPr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613" name="Google Shape;61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650" y="2190681"/>
            <a:ext cx="5398874" cy="253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2"/>
          <p:cNvPicPr preferRelativeResize="0"/>
          <p:nvPr/>
        </p:nvPicPr>
        <p:blipFill rotWithShape="1">
          <a:blip r:embed="rId6">
            <a:alphaModFix/>
          </a:blip>
          <a:srcRect b="0" l="22946" r="0" t="0"/>
          <a:stretch/>
        </p:blipFill>
        <p:spPr>
          <a:xfrm>
            <a:off x="4883650" y="376500"/>
            <a:ext cx="3902700" cy="2849100"/>
          </a:xfrm>
          <a:prstGeom prst="roundRect">
            <a:avLst>
              <a:gd fmla="val 7913" name="adj"/>
            </a:avLst>
          </a:prstGeom>
          <a:noFill/>
          <a:ln>
            <a:noFill/>
          </a:ln>
          <a:effectLst>
            <a:outerShdw blurRad="200025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3"/>
          <p:cNvSpPr txBox="1"/>
          <p:nvPr/>
        </p:nvSpPr>
        <p:spPr>
          <a:xfrm>
            <a:off x="753000" y="1396450"/>
            <a:ext cx="4855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Rules are special markdown files called .mdc </a:t>
            </a:r>
            <a:endParaRPr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Contain metadata (</a:t>
            </a:r>
            <a:r>
              <a:rPr b="1"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globs</a:t>
            </a: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, </a:t>
            </a:r>
            <a:r>
              <a:rPr b="1"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description</a:t>
            </a: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, and </a:t>
            </a:r>
            <a:r>
              <a:rPr b="1"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alwaysApply </a:t>
            </a: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arguments)</a:t>
            </a:r>
            <a:endParaRPr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620" name="Google Shape;62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50" y="2344300"/>
            <a:ext cx="3327826" cy="271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3"/>
          <p:cNvPicPr preferRelativeResize="0"/>
          <p:nvPr/>
        </p:nvPicPr>
        <p:blipFill rotWithShape="1">
          <a:blip r:embed="rId4">
            <a:alphaModFix/>
          </a:blip>
          <a:srcRect b="0" l="0" r="26438" t="0"/>
          <a:stretch/>
        </p:blipFill>
        <p:spPr>
          <a:xfrm>
            <a:off x="4806501" y="347000"/>
            <a:ext cx="4386500" cy="15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8721" y="3429581"/>
            <a:ext cx="1601475" cy="16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63"/>
          <p:cNvSpPr txBox="1"/>
          <p:nvPr>
            <p:ph idx="1" type="body"/>
          </p:nvPr>
        </p:nvSpPr>
        <p:spPr>
          <a:xfrm>
            <a:off x="5856925" y="3948581"/>
            <a:ext cx="16551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3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Learn more about Cursor Rules!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24" name="Google Shape;624;p63"/>
          <p:cNvSpPr txBox="1"/>
          <p:nvPr/>
        </p:nvSpPr>
        <p:spPr>
          <a:xfrm>
            <a:off x="4713767" y="2037750"/>
            <a:ext cx="4097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Tips:</a:t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Char char="●"/>
            </a:pPr>
            <a:r>
              <a:rPr lang="en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Ask Cursor to design its own rules in ways/formats that </a:t>
            </a:r>
            <a:r>
              <a:rPr lang="en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would</a:t>
            </a:r>
            <a:r>
              <a:rPr lang="en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be most helpful to Cursor.</a:t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Char char="●"/>
            </a:pPr>
            <a:r>
              <a:rPr lang="en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Any request you do often - turn it into a rule.</a:t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25" name="Google Shape;625;p63"/>
          <p:cNvSpPr txBox="1"/>
          <p:nvPr>
            <p:ph idx="4294967295" type="title"/>
          </p:nvPr>
        </p:nvSpPr>
        <p:spPr>
          <a:xfrm>
            <a:off x="586125" y="745875"/>
            <a:ext cx="4471200" cy="369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🧮 Cursor Rules (2)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4"/>
          <p:cNvSpPr txBox="1"/>
          <p:nvPr/>
        </p:nvSpPr>
        <p:spPr>
          <a:xfrm>
            <a:off x="753000" y="1396450"/>
            <a:ext cx="3819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strument Sans"/>
              <a:buChar char="●"/>
            </a:pP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Model Context Protocol (MCP) lets Cursor connect to external tools and data sources.</a:t>
            </a:r>
            <a:endParaRPr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31" name="Google Shape;631;p64"/>
          <p:cNvSpPr txBox="1"/>
          <p:nvPr>
            <p:ph idx="1" type="body"/>
          </p:nvPr>
        </p:nvSpPr>
        <p:spPr>
          <a:xfrm>
            <a:off x="6084175" y="4797883"/>
            <a:ext cx="31299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Learn more about </a:t>
            </a:r>
            <a:r>
              <a:rPr lang="en" u="sng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MCP servers!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32" name="Google Shape;632;p64"/>
          <p:cNvSpPr txBox="1"/>
          <p:nvPr/>
        </p:nvSpPr>
        <p:spPr>
          <a:xfrm>
            <a:off x="614252" y="3927034"/>
            <a:ext cx="4097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strument Sans"/>
              <a:buChar char="●"/>
            </a:pP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MCP servers let/teach Cursor use specific direct API calls from a company. </a:t>
            </a:r>
            <a:endParaRPr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strument Sans"/>
              <a:buChar char="●"/>
            </a:pP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Eg. Zapier, Supabase, Stripe, Notion, Github, Figma, Firebase, etc.</a:t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33" name="Google Shape;633;p64"/>
          <p:cNvSpPr txBox="1"/>
          <p:nvPr>
            <p:ph idx="4294967295" type="title"/>
          </p:nvPr>
        </p:nvSpPr>
        <p:spPr>
          <a:xfrm>
            <a:off x="586125" y="745875"/>
            <a:ext cx="4471200" cy="7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🧩Model Context Protocol (MCP)</a:t>
            </a:r>
            <a:endParaRPr sz="3000"/>
          </a:p>
        </p:txBody>
      </p:sp>
      <p:pic>
        <p:nvPicPr>
          <p:cNvPr id="634" name="Google Shape;63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066" y="2425388"/>
            <a:ext cx="3782613" cy="1460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075" y="2231616"/>
            <a:ext cx="3782600" cy="101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8402" y="168950"/>
            <a:ext cx="3782700" cy="4350900"/>
          </a:xfrm>
          <a:prstGeom prst="roundRect">
            <a:avLst>
              <a:gd fmla="val 5893" name="adj"/>
            </a:avLst>
          </a:prstGeom>
          <a:noFill/>
          <a:ln>
            <a:noFill/>
          </a:ln>
        </p:spPr>
      </p:pic>
      <p:sp>
        <p:nvSpPr>
          <p:cNvPr id="637" name="Google Shape;637;p64"/>
          <p:cNvSpPr/>
          <p:nvPr/>
        </p:nvSpPr>
        <p:spPr>
          <a:xfrm>
            <a:off x="5262628" y="988725"/>
            <a:ext cx="1129500" cy="24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38" name="Google Shape;638;p64"/>
          <p:cNvSpPr/>
          <p:nvPr/>
        </p:nvSpPr>
        <p:spPr>
          <a:xfrm>
            <a:off x="6801849" y="694400"/>
            <a:ext cx="1326600" cy="24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5"/>
          <p:cNvSpPr txBox="1"/>
          <p:nvPr>
            <p:ph type="title"/>
          </p:nvPr>
        </p:nvSpPr>
        <p:spPr>
          <a:xfrm>
            <a:off x="291800" y="465200"/>
            <a:ext cx="5666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ACTIVITIES</a:t>
            </a:r>
            <a:endParaRPr/>
          </a:p>
        </p:txBody>
      </p:sp>
      <p:pic>
        <p:nvPicPr>
          <p:cNvPr id="644" name="Google Shape;64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00" y="1530823"/>
            <a:ext cx="2570150" cy="25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6"/>
          <p:cNvSpPr txBox="1"/>
          <p:nvPr>
            <p:ph idx="3" type="body"/>
          </p:nvPr>
        </p:nvSpPr>
        <p:spPr>
          <a:xfrm>
            <a:off x="3433975" y="4293450"/>
            <a:ext cx="5300400" cy="75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https://github.com/timothyfraser/dsai/blob/main/02_productivity/ACTIVITY_add_documentation_to_cursor.md</a:t>
            </a:r>
            <a:r>
              <a:rPr lang="en" sz="1400">
                <a:solidFill>
                  <a:schemeClr val="accent3"/>
                </a:solidFill>
              </a:rPr>
              <a:t> 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50" name="Google Shape;650;p66"/>
          <p:cNvSpPr txBox="1"/>
          <p:nvPr>
            <p:ph type="title"/>
          </p:nvPr>
        </p:nvSpPr>
        <p:spPr>
          <a:xfrm>
            <a:off x="284700" y="672675"/>
            <a:ext cx="4219200" cy="4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🌐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ACTIVITY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51" name="Google Shape;651;p6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2" name="Google Shape;65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4588" y="700600"/>
            <a:ext cx="5259179" cy="355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300" y="1378423"/>
            <a:ext cx="2570150" cy="25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7"/>
          <p:cNvSpPr txBox="1"/>
          <p:nvPr>
            <p:ph idx="3" type="body"/>
          </p:nvPr>
        </p:nvSpPr>
        <p:spPr>
          <a:xfrm>
            <a:off x="3433975" y="4293450"/>
            <a:ext cx="5300400" cy="75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https://github.com/timothyfraser/dsai/blob/main/02_productivity/ACTIVITY_cursor_documentation.md</a:t>
            </a:r>
            <a:r>
              <a:rPr lang="en" sz="1400">
                <a:solidFill>
                  <a:schemeClr val="accent3"/>
                </a:solidFill>
              </a:rPr>
              <a:t> 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59" name="Google Shape;659;p67"/>
          <p:cNvSpPr txBox="1"/>
          <p:nvPr>
            <p:ph type="title"/>
          </p:nvPr>
        </p:nvSpPr>
        <p:spPr>
          <a:xfrm>
            <a:off x="284700" y="672675"/>
            <a:ext cx="4219200" cy="4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🌐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ACTIVITY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60" name="Google Shape;660;p6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1" name="Google Shape;66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00" y="1378423"/>
            <a:ext cx="2570150" cy="25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2025" y="853918"/>
            <a:ext cx="5300400" cy="313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8"/>
          <p:cNvSpPr txBox="1"/>
          <p:nvPr>
            <p:ph idx="3" type="body"/>
          </p:nvPr>
        </p:nvSpPr>
        <p:spPr>
          <a:xfrm>
            <a:off x="3433975" y="4293450"/>
            <a:ext cx="5300400" cy="75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https://github.com/timothyfraser/dsai/blob/main/02_productivity/ACTIVITY_cursor_rules.md</a:t>
            </a:r>
            <a:r>
              <a:rPr lang="en" sz="1400">
                <a:solidFill>
                  <a:schemeClr val="accent3"/>
                </a:solidFill>
              </a:rPr>
              <a:t>          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68" name="Google Shape;668;p68"/>
          <p:cNvSpPr txBox="1"/>
          <p:nvPr>
            <p:ph type="title"/>
          </p:nvPr>
        </p:nvSpPr>
        <p:spPr>
          <a:xfrm>
            <a:off x="284700" y="672675"/>
            <a:ext cx="4219200" cy="4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🌐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ACTIVITY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69" name="Google Shape;669;p6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0" name="Google Shape;67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00" y="1378423"/>
            <a:ext cx="2570150" cy="25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9077" y="618650"/>
            <a:ext cx="5710200" cy="34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9"/>
          <p:cNvSpPr txBox="1"/>
          <p:nvPr>
            <p:ph idx="3" type="body"/>
          </p:nvPr>
        </p:nvSpPr>
        <p:spPr>
          <a:xfrm>
            <a:off x="3433975" y="4293450"/>
            <a:ext cx="5300400" cy="75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https://github.com/timothyfraser/dsai/blob/main/02_productivity/LAB_cursor_shiny_app.md</a:t>
            </a:r>
            <a:r>
              <a:rPr lang="en" sz="1400">
                <a:solidFill>
                  <a:schemeClr val="accent3"/>
                </a:solidFill>
              </a:rPr>
              <a:t> 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77" name="Google Shape;677;p69"/>
          <p:cNvSpPr txBox="1"/>
          <p:nvPr>
            <p:ph type="title"/>
          </p:nvPr>
        </p:nvSpPr>
        <p:spPr>
          <a:xfrm>
            <a:off x="284700" y="672675"/>
            <a:ext cx="4219200" cy="4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🌐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LAB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78" name="Google Shape;678;p6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9" name="Google Shape;67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00" y="1378423"/>
            <a:ext cx="2570150" cy="25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9775" y="152400"/>
            <a:ext cx="5591825" cy="40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0"/>
          <p:cNvSpPr txBox="1"/>
          <p:nvPr>
            <p:ph type="title"/>
          </p:nvPr>
        </p:nvSpPr>
        <p:spPr>
          <a:xfrm>
            <a:off x="291800" y="465200"/>
            <a:ext cx="5666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 coding!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4"/>
          <p:cNvSpPr/>
          <p:nvPr/>
        </p:nvSpPr>
        <p:spPr>
          <a:xfrm>
            <a:off x="6049235" y="2037675"/>
            <a:ext cx="1367700" cy="2632200"/>
          </a:xfrm>
          <a:prstGeom prst="roundRect">
            <a:avLst>
              <a:gd fmla="val 1003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06" name="Google Shape;506;p54"/>
          <p:cNvSpPr/>
          <p:nvPr/>
        </p:nvSpPr>
        <p:spPr>
          <a:xfrm>
            <a:off x="7490369" y="2037675"/>
            <a:ext cx="1367700" cy="2632200"/>
          </a:xfrm>
          <a:prstGeom prst="roundRect">
            <a:avLst>
              <a:gd fmla="val 978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07" name="Google Shape;507;p54"/>
          <p:cNvSpPr/>
          <p:nvPr/>
        </p:nvSpPr>
        <p:spPr>
          <a:xfrm>
            <a:off x="284700" y="2037675"/>
            <a:ext cx="1367700" cy="2632200"/>
          </a:xfrm>
          <a:prstGeom prst="roundRect">
            <a:avLst>
              <a:gd fmla="val 11349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08" name="Google Shape;508;p54"/>
          <p:cNvSpPr/>
          <p:nvPr/>
        </p:nvSpPr>
        <p:spPr>
          <a:xfrm>
            <a:off x="1725834" y="2037675"/>
            <a:ext cx="1367700" cy="2632200"/>
          </a:xfrm>
          <a:prstGeom prst="roundRect">
            <a:avLst>
              <a:gd fmla="val 102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09" name="Google Shape;509;p54"/>
          <p:cNvSpPr/>
          <p:nvPr/>
        </p:nvSpPr>
        <p:spPr>
          <a:xfrm>
            <a:off x="3166967" y="2037675"/>
            <a:ext cx="1367700" cy="2632200"/>
          </a:xfrm>
          <a:prstGeom prst="roundRect">
            <a:avLst>
              <a:gd fmla="val 1003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10" name="Google Shape;510;p54"/>
          <p:cNvSpPr/>
          <p:nvPr/>
        </p:nvSpPr>
        <p:spPr>
          <a:xfrm>
            <a:off x="4608101" y="2037675"/>
            <a:ext cx="1367700" cy="2632200"/>
          </a:xfrm>
          <a:prstGeom prst="roundRect">
            <a:avLst>
              <a:gd fmla="val 978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11" name="Google Shape;511;p54"/>
          <p:cNvSpPr txBox="1"/>
          <p:nvPr>
            <p:ph idx="1" type="body"/>
          </p:nvPr>
        </p:nvSpPr>
        <p:spPr>
          <a:xfrm>
            <a:off x="281050" y="2623225"/>
            <a:ext cx="1363500" cy="1323600"/>
          </a:xfrm>
          <a:prstGeom prst="rect">
            <a:avLst/>
          </a:prstGeom>
        </p:spPr>
        <p:txBody>
          <a:bodyPr anchorCtr="0" anchor="t" bIns="91425" lIns="137150" spcFirstLastPara="1" rIns="902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LLMs?</a:t>
            </a:r>
            <a:endParaRPr/>
          </a:p>
        </p:txBody>
      </p:sp>
      <p:sp>
        <p:nvSpPr>
          <p:cNvPr id="512" name="Google Shape;512;p54"/>
          <p:cNvSpPr txBox="1"/>
          <p:nvPr>
            <p:ph idx="2" type="body"/>
          </p:nvPr>
        </p:nvSpPr>
        <p:spPr>
          <a:xfrm>
            <a:off x="1721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is Cursor?</a:t>
            </a:r>
            <a:endParaRPr/>
          </a:p>
        </p:txBody>
      </p:sp>
      <p:sp>
        <p:nvSpPr>
          <p:cNvPr id="513" name="Google Shape;513;p54"/>
          <p:cNvSpPr txBox="1"/>
          <p:nvPr>
            <p:ph idx="4" type="body"/>
          </p:nvPr>
        </p:nvSpPr>
        <p:spPr>
          <a:xfrm>
            <a:off x="4608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Using Cursor Rules</a:t>
            </a:r>
            <a:endParaRPr/>
          </a:p>
        </p:txBody>
      </p:sp>
      <p:sp>
        <p:nvSpPr>
          <p:cNvPr id="514" name="Google Shape;514;p54"/>
          <p:cNvSpPr txBox="1"/>
          <p:nvPr>
            <p:ph idx="3" type="body"/>
          </p:nvPr>
        </p:nvSpPr>
        <p:spPr>
          <a:xfrm>
            <a:off x="3166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Providing Context</a:t>
            </a:r>
            <a:endParaRPr sz="1400"/>
          </a:p>
        </p:txBody>
      </p:sp>
      <p:sp>
        <p:nvSpPr>
          <p:cNvPr id="515" name="Google Shape;515;p5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54"/>
          <p:cNvSpPr txBox="1"/>
          <p:nvPr>
            <p:ph idx="5" type="body"/>
          </p:nvPr>
        </p:nvSpPr>
        <p:spPr>
          <a:xfrm>
            <a:off x="6053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Model Context Protocol</a:t>
            </a:r>
            <a:endParaRPr sz="1400"/>
          </a:p>
        </p:txBody>
      </p:sp>
      <p:sp>
        <p:nvSpPr>
          <p:cNvPr id="517" name="Google Shape;517;p54"/>
          <p:cNvSpPr txBox="1"/>
          <p:nvPr>
            <p:ph idx="6" type="body"/>
          </p:nvPr>
        </p:nvSpPr>
        <p:spPr>
          <a:xfrm>
            <a:off x="7495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Activities</a:t>
            </a:r>
            <a:endParaRPr sz="1400"/>
          </a:p>
        </p:txBody>
      </p:sp>
      <p:sp>
        <p:nvSpPr>
          <p:cNvPr id="518" name="Google Shape;518;p54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19" name="Google Shape;519;p54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20" name="Google Shape;520;p54"/>
          <p:cNvSpPr txBox="1"/>
          <p:nvPr>
            <p:ph idx="9" type="subTitle"/>
          </p:nvPr>
        </p:nvSpPr>
        <p:spPr>
          <a:xfrm>
            <a:off x="282950" y="2148761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21" name="Google Shape;521;p54"/>
          <p:cNvSpPr txBox="1"/>
          <p:nvPr>
            <p:ph idx="13" type="subTitle"/>
          </p:nvPr>
        </p:nvSpPr>
        <p:spPr>
          <a:xfrm>
            <a:off x="1724950" y="2148761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22" name="Google Shape;522;p54"/>
          <p:cNvSpPr txBox="1"/>
          <p:nvPr>
            <p:ph idx="14" type="subTitle"/>
          </p:nvPr>
        </p:nvSpPr>
        <p:spPr>
          <a:xfrm>
            <a:off x="3166525" y="2148761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3" name="Google Shape;523;p54"/>
          <p:cNvSpPr txBox="1"/>
          <p:nvPr>
            <p:ph idx="15" type="subTitle"/>
          </p:nvPr>
        </p:nvSpPr>
        <p:spPr>
          <a:xfrm>
            <a:off x="4607875" y="2148761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24" name="Google Shape;524;p54"/>
          <p:cNvSpPr txBox="1"/>
          <p:nvPr>
            <p:ph idx="16" type="subTitle"/>
          </p:nvPr>
        </p:nvSpPr>
        <p:spPr>
          <a:xfrm>
            <a:off x="6049225" y="2148761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5" name="Google Shape;525;p54"/>
          <p:cNvSpPr txBox="1"/>
          <p:nvPr>
            <p:ph idx="17" type="subTitle"/>
          </p:nvPr>
        </p:nvSpPr>
        <p:spPr>
          <a:xfrm>
            <a:off x="7490575" y="2148761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6" name="Google Shape;526;p54"/>
          <p:cNvSpPr txBox="1"/>
          <p:nvPr/>
        </p:nvSpPr>
        <p:spPr>
          <a:xfrm>
            <a:off x="3262150" y="3232700"/>
            <a:ext cx="1141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📝</a:t>
            </a:r>
            <a:endParaRPr sz="60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27" name="Google Shape;527;p54"/>
          <p:cNvSpPr txBox="1"/>
          <p:nvPr/>
        </p:nvSpPr>
        <p:spPr>
          <a:xfrm>
            <a:off x="4709950" y="3232700"/>
            <a:ext cx="1141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🧮</a:t>
            </a:r>
            <a:endParaRPr sz="60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28" name="Google Shape;528;p54"/>
          <p:cNvSpPr txBox="1"/>
          <p:nvPr/>
        </p:nvSpPr>
        <p:spPr>
          <a:xfrm>
            <a:off x="6157750" y="3232700"/>
            <a:ext cx="1141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🧩</a:t>
            </a:r>
            <a:endParaRPr sz="6000">
              <a:solidFill>
                <a:schemeClr val="lt1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529" name="Google Shape;529;p54"/>
          <p:cNvSpPr txBox="1"/>
          <p:nvPr/>
        </p:nvSpPr>
        <p:spPr>
          <a:xfrm>
            <a:off x="7605550" y="3232700"/>
            <a:ext cx="1141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✅</a:t>
            </a:r>
            <a:endParaRPr sz="60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530" name="Google Shape;5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963" y="3002021"/>
            <a:ext cx="1323601" cy="132359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4"/>
          <p:cNvSpPr txBox="1"/>
          <p:nvPr/>
        </p:nvSpPr>
        <p:spPr>
          <a:xfrm>
            <a:off x="402321" y="3258671"/>
            <a:ext cx="1141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🤖</a:t>
            </a:r>
            <a:endParaRPr sz="60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5"/>
          <p:cNvSpPr txBox="1"/>
          <p:nvPr>
            <p:ph idx="3" type="body"/>
          </p:nvPr>
        </p:nvSpPr>
        <p:spPr>
          <a:xfrm>
            <a:off x="284700" y="1252725"/>
            <a:ext cx="3849300" cy="8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</a:rPr>
              <a:t>🤖 </a:t>
            </a:r>
            <a:r>
              <a:rPr b="1" lang="en" sz="1500">
                <a:solidFill>
                  <a:srgbClr val="000000"/>
                </a:solidFill>
              </a:rPr>
              <a:t>Large Language Models</a:t>
            </a:r>
            <a:r>
              <a:rPr lang="en" sz="1500">
                <a:solidFill>
                  <a:srgbClr val="000000"/>
                </a:solidFill>
              </a:rPr>
              <a:t> are </a:t>
            </a:r>
            <a:r>
              <a:rPr lang="en" sz="1500" u="sng">
                <a:solidFill>
                  <a:srgbClr val="000000"/>
                </a:solidFill>
              </a:rPr>
              <a:t>neural networks</a:t>
            </a:r>
            <a:endParaRPr sz="1500" u="sng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 u="sng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</a:rPr>
              <a:t>🧠</a:t>
            </a:r>
            <a:r>
              <a:rPr lang="en" sz="1500">
                <a:solidFill>
                  <a:srgbClr val="000000"/>
                </a:solidFill>
              </a:rPr>
              <a:t>trained on massive text corpora to predict the </a:t>
            </a:r>
            <a:r>
              <a:rPr i="1" lang="en" sz="1500">
                <a:solidFill>
                  <a:srgbClr val="000000"/>
                </a:solidFill>
              </a:rPr>
              <a:t>next token</a:t>
            </a:r>
            <a:br>
              <a:rPr i="1" lang="en" sz="1500">
                <a:solidFill>
                  <a:srgbClr val="000000"/>
                </a:solidFill>
              </a:rPr>
            </a:br>
            <a:endParaRPr i="1"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nstrument Sans"/>
              <a:buChar char="●"/>
            </a:pPr>
            <a:r>
              <a:rPr lang="en" sz="1500">
                <a:solidFill>
                  <a:srgbClr val="000000"/>
                </a:solidFill>
              </a:rPr>
              <a:t>📚 LLMs learn statistical patterns in language</a:t>
            </a:r>
            <a:br>
              <a:rPr lang="en" sz="1500">
                <a:solidFill>
                  <a:srgbClr val="000000"/>
                </a:solidFill>
              </a:rPr>
            </a:b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nstrument Sans"/>
              <a:buChar char="●"/>
            </a:pPr>
            <a:r>
              <a:rPr lang="en" sz="1500">
                <a:solidFill>
                  <a:srgbClr val="000000"/>
                </a:solidFill>
              </a:rPr>
              <a:t>🔁 Output is </a:t>
            </a:r>
            <a:r>
              <a:rPr b="1" lang="en" sz="1500">
                <a:solidFill>
                  <a:srgbClr val="000000"/>
                </a:solidFill>
              </a:rPr>
              <a:t>probabilistic</a:t>
            </a:r>
            <a:r>
              <a:rPr lang="en" sz="1500">
                <a:solidFill>
                  <a:srgbClr val="000000"/>
                </a:solidFill>
              </a:rPr>
              <a:t>, not deterministic → so same input ≠ same answer</a:t>
            </a:r>
            <a:endParaRPr sz="1500"/>
          </a:p>
        </p:txBody>
      </p:sp>
      <p:sp>
        <p:nvSpPr>
          <p:cNvPr id="537" name="Google Shape;537;p55"/>
          <p:cNvSpPr txBox="1"/>
          <p:nvPr>
            <p:ph type="title"/>
          </p:nvPr>
        </p:nvSpPr>
        <p:spPr>
          <a:xfrm>
            <a:off x="284700" y="672675"/>
            <a:ext cx="4219200" cy="4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🤖 What are LLMs?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38" name="Google Shape;538;p55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39" name="Google Shape;539;p5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p55"/>
          <p:cNvSpPr/>
          <p:nvPr/>
        </p:nvSpPr>
        <p:spPr>
          <a:xfrm>
            <a:off x="4778275" y="3877201"/>
            <a:ext cx="3979500" cy="10404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41" name="Google Shape;541;p55"/>
          <p:cNvSpPr txBox="1"/>
          <p:nvPr>
            <p:ph idx="8" type="body"/>
          </p:nvPr>
        </p:nvSpPr>
        <p:spPr>
          <a:xfrm>
            <a:off x="4782625" y="4269081"/>
            <a:ext cx="2741700" cy="5877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>
                <a:solidFill>
                  <a:schemeClr val="accent3"/>
                </a:solidFill>
              </a:rPr>
              <a:t>OpenAI’s GPT series</a:t>
            </a:r>
            <a:endParaRPr>
              <a:solidFill>
                <a:schemeClr val="accent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>
                <a:solidFill>
                  <a:schemeClr val="accent3"/>
                </a:solidFill>
              </a:rPr>
              <a:t>Google’s Gemini</a:t>
            </a:r>
            <a:endParaRPr>
              <a:solidFill>
                <a:schemeClr val="accent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>
                <a:solidFill>
                  <a:schemeClr val="accent3"/>
                </a:solidFill>
              </a:rPr>
              <a:t>Cursor’s Composer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42" name="Google Shape;542;p55"/>
          <p:cNvSpPr txBox="1"/>
          <p:nvPr>
            <p:ph idx="9" type="subTitle"/>
          </p:nvPr>
        </p:nvSpPr>
        <p:spPr>
          <a:xfrm>
            <a:off x="4782625" y="3758951"/>
            <a:ext cx="3979500" cy="42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🌐</a:t>
            </a:r>
            <a:r>
              <a:rPr lang="en"/>
              <a:t>Example LLM Providers</a:t>
            </a:r>
            <a:endParaRPr/>
          </a:p>
        </p:txBody>
      </p:sp>
      <p:pic>
        <p:nvPicPr>
          <p:cNvPr id="543" name="Google Shape;543;p55"/>
          <p:cNvPicPr preferRelativeResize="0"/>
          <p:nvPr/>
        </p:nvPicPr>
        <p:blipFill rotWithShape="1">
          <a:blip r:embed="rId3">
            <a:alphaModFix/>
          </a:blip>
          <a:srcRect b="0" l="18192" r="15118" t="0"/>
          <a:stretch/>
        </p:blipFill>
        <p:spPr>
          <a:xfrm>
            <a:off x="4715451" y="579830"/>
            <a:ext cx="4219200" cy="276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6"/>
          <p:cNvSpPr txBox="1"/>
          <p:nvPr>
            <p:ph type="title"/>
          </p:nvPr>
        </p:nvSpPr>
        <p:spPr>
          <a:xfrm>
            <a:off x="284700" y="672675"/>
            <a:ext cx="4219200" cy="4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🤖 What are LLMs?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49" name="Google Shape;549;p56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50" name="Google Shape;550;p5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56"/>
          <p:cNvSpPr/>
          <p:nvPr/>
        </p:nvSpPr>
        <p:spPr>
          <a:xfrm>
            <a:off x="4778275" y="3877201"/>
            <a:ext cx="3979500" cy="10404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52" name="Google Shape;552;p56"/>
          <p:cNvSpPr txBox="1"/>
          <p:nvPr>
            <p:ph idx="8" type="body"/>
          </p:nvPr>
        </p:nvSpPr>
        <p:spPr>
          <a:xfrm>
            <a:off x="4782625" y="4269081"/>
            <a:ext cx="2741700" cy="5877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>
                <a:solidFill>
                  <a:schemeClr val="accent3"/>
                </a:solidFill>
              </a:rPr>
              <a:t>OpenAI’s GPT series</a:t>
            </a:r>
            <a:endParaRPr>
              <a:solidFill>
                <a:schemeClr val="accent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>
                <a:solidFill>
                  <a:schemeClr val="accent3"/>
                </a:solidFill>
              </a:rPr>
              <a:t>Google’s Gemini</a:t>
            </a:r>
            <a:endParaRPr>
              <a:solidFill>
                <a:schemeClr val="accent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>
                <a:solidFill>
                  <a:schemeClr val="accent3"/>
                </a:solidFill>
              </a:rPr>
              <a:t>Cursor’s Composer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53" name="Google Shape;553;p56"/>
          <p:cNvSpPr txBox="1"/>
          <p:nvPr>
            <p:ph idx="9" type="subTitle"/>
          </p:nvPr>
        </p:nvSpPr>
        <p:spPr>
          <a:xfrm>
            <a:off x="4782625" y="3758951"/>
            <a:ext cx="3979500" cy="42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🌐Example LLM Providers</a:t>
            </a:r>
            <a:endParaRPr/>
          </a:p>
        </p:txBody>
      </p:sp>
      <p:sp>
        <p:nvSpPr>
          <p:cNvPr id="554" name="Google Shape;554;p56"/>
          <p:cNvSpPr txBox="1"/>
          <p:nvPr>
            <p:ph idx="3" type="body"/>
          </p:nvPr>
        </p:nvSpPr>
        <p:spPr>
          <a:xfrm>
            <a:off x="347475" y="1260750"/>
            <a:ext cx="3237900" cy="3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⚙️ How do LLMs work?</a:t>
            </a:r>
            <a:endParaRPr b="1" sz="19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🧩 </a:t>
            </a:r>
            <a:r>
              <a:rPr b="1" lang="en" sz="1500">
                <a:solidFill>
                  <a:srgbClr val="000000"/>
                </a:solidFill>
              </a:rPr>
              <a:t>System prompt</a:t>
            </a:r>
            <a:r>
              <a:rPr lang="en" sz="1500">
                <a:solidFill>
                  <a:srgbClr val="000000"/>
                </a:solidFill>
              </a:rPr>
              <a:t>: sets rules, behavior, and constraints (usually hidden from users)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🗣️ </a:t>
            </a:r>
            <a:r>
              <a:rPr b="1" lang="en" sz="1500">
                <a:solidFill>
                  <a:srgbClr val="000000"/>
                </a:solidFill>
              </a:rPr>
              <a:t>User prompt: </a:t>
            </a:r>
            <a:r>
              <a:rPr lang="en" sz="1500">
                <a:solidFill>
                  <a:srgbClr val="000000"/>
                </a:solidFill>
              </a:rPr>
              <a:t>what you explicitly ask for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🕰️ </a:t>
            </a:r>
            <a:r>
              <a:rPr b="1" lang="en" sz="1500">
                <a:solidFill>
                  <a:srgbClr val="000000"/>
                </a:solidFill>
              </a:rPr>
              <a:t>Chat history</a:t>
            </a:r>
            <a:r>
              <a:rPr lang="en" sz="1500">
                <a:solidFill>
                  <a:srgbClr val="000000"/>
                </a:solidFill>
              </a:rPr>
              <a:t>: prior turns that shape context and continuity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🧮 Model combines all three → predicts next tokens until a stop condition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555" name="Google Shape;5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775" y="1305975"/>
            <a:ext cx="5253824" cy="2084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7"/>
          <p:cNvSpPr txBox="1"/>
          <p:nvPr>
            <p:ph type="title"/>
          </p:nvPr>
        </p:nvSpPr>
        <p:spPr>
          <a:xfrm>
            <a:off x="291800" y="465200"/>
            <a:ext cx="5666400" cy="1373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Instrument Sans"/>
              <a:buChar char="●"/>
            </a:pPr>
            <a:r>
              <a:rPr lang="en" sz="1500">
                <a:latin typeface="Instrument Sans"/>
                <a:ea typeface="Instrument Sans"/>
                <a:cs typeface="Instrument Sans"/>
                <a:sym typeface="Instrument Sans"/>
              </a:rPr>
              <a:t>How have you used LLMs in the past?</a:t>
            </a:r>
            <a:endParaRPr sz="15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Instrument Sans"/>
              <a:buChar char="●"/>
            </a:pPr>
            <a:r>
              <a:rPr lang="en" sz="1500">
                <a:latin typeface="Instrument Sans"/>
                <a:ea typeface="Instrument Sans"/>
                <a:cs typeface="Instrument Sans"/>
                <a:sym typeface="Instrument Sans"/>
              </a:rPr>
              <a:t>What kind?</a:t>
            </a:r>
            <a:endParaRPr sz="1500"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Instrument Sans"/>
              <a:buChar char="●"/>
            </a:pPr>
            <a:r>
              <a:rPr lang="en" sz="1500">
                <a:latin typeface="Instrument Sans"/>
                <a:ea typeface="Instrument Sans"/>
                <a:cs typeface="Instrument Sans"/>
                <a:sym typeface="Instrument Sans"/>
              </a:rPr>
              <a:t>What worked? What didn’t?</a:t>
            </a:r>
            <a:endParaRPr sz="15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561" name="Google Shape;561;p57"/>
          <p:cNvPicPr preferRelativeResize="0"/>
          <p:nvPr/>
        </p:nvPicPr>
        <p:blipFill rotWithShape="1">
          <a:blip r:embed="rId3">
            <a:alphaModFix/>
          </a:blip>
          <a:srcRect b="0" l="18192" r="15118" t="0"/>
          <a:stretch/>
        </p:blipFill>
        <p:spPr>
          <a:xfrm>
            <a:off x="410276" y="2058480"/>
            <a:ext cx="4219200" cy="276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8"/>
          <p:cNvSpPr txBox="1"/>
          <p:nvPr>
            <p:ph idx="3" type="body"/>
          </p:nvPr>
        </p:nvSpPr>
        <p:spPr>
          <a:xfrm>
            <a:off x="284700" y="1252725"/>
            <a:ext cx="3849300" cy="262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🧭 a VS Code–based editor with LLMs integrated into the workflow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🔍 Understands your codebase, not just isolated snippets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🧠 Context is </a:t>
            </a:r>
            <a:r>
              <a:rPr b="1" lang="en" sz="1500">
                <a:solidFill>
                  <a:srgbClr val="000000"/>
                </a:solidFill>
              </a:rPr>
              <a:t>automatic</a:t>
            </a:r>
            <a:r>
              <a:rPr lang="en" sz="1500">
                <a:solidFill>
                  <a:srgbClr val="000000"/>
                </a:solidFill>
              </a:rPr>
              <a:t>: files, symbols, imports, and dependencies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🚀 Designed to make better, immediate use of AI-generated code.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567" name="Google Shape;567;p58"/>
          <p:cNvSpPr txBox="1"/>
          <p:nvPr>
            <p:ph type="title"/>
          </p:nvPr>
        </p:nvSpPr>
        <p:spPr>
          <a:xfrm>
            <a:off x="284700" y="672675"/>
            <a:ext cx="4219200" cy="4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🧑‍💻 What is Cursor?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68" name="Google Shape;568;p58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69" name="Google Shape;569;p5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0" name="Google Shape;5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50" y="3499351"/>
            <a:ext cx="1601475" cy="16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8"/>
          <p:cNvSpPr/>
          <p:nvPr/>
        </p:nvSpPr>
        <p:spPr>
          <a:xfrm>
            <a:off x="4778275" y="3514745"/>
            <a:ext cx="3979500" cy="10404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72" name="Google Shape;572;p58"/>
          <p:cNvSpPr txBox="1"/>
          <p:nvPr>
            <p:ph idx="8" type="body"/>
          </p:nvPr>
        </p:nvSpPr>
        <p:spPr>
          <a:xfrm>
            <a:off x="4782625" y="3906625"/>
            <a:ext cx="2741700" cy="5877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 u="sng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Cursor Docs</a:t>
            </a:r>
            <a:endParaRPr>
              <a:solidFill>
                <a:schemeClr val="accent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 u="sng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Supported Models</a:t>
            </a:r>
            <a:endParaRPr>
              <a:solidFill>
                <a:schemeClr val="accent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 u="sng">
                <a:solidFill>
                  <a:schemeClr val="accent3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Tutorials to Learn Cursor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73" name="Google Shape;573;p58"/>
          <p:cNvSpPr txBox="1"/>
          <p:nvPr>
            <p:ph idx="9" type="subTitle"/>
          </p:nvPr>
        </p:nvSpPr>
        <p:spPr>
          <a:xfrm>
            <a:off x="4782625" y="3396495"/>
            <a:ext cx="3979500" cy="42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🌐Learn more about Cursor</a:t>
            </a:r>
            <a:endParaRPr/>
          </a:p>
        </p:txBody>
      </p:sp>
      <p:sp>
        <p:nvSpPr>
          <p:cNvPr id="574" name="Google Shape;574;p58"/>
          <p:cNvSpPr/>
          <p:nvPr/>
        </p:nvSpPr>
        <p:spPr>
          <a:xfrm>
            <a:off x="4487150" y="806400"/>
            <a:ext cx="4369800" cy="243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Cursor is designed to be used for…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strument Sans"/>
              <a:buChar char="●"/>
            </a:pPr>
            <a:r>
              <a:rPr lang="en">
                <a:solidFill>
                  <a:schemeClr val="accen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🌐</a:t>
            </a:r>
            <a:r>
              <a:rPr lang="en" u="sng">
                <a:solidFill>
                  <a:schemeClr val="accent1"/>
                </a:solidFill>
                <a:latin typeface="Instrument Sans"/>
                <a:ea typeface="Instrument Sans"/>
                <a:cs typeface="Instrument Sans"/>
                <a:sym typeface="Instrument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Unfamiliar Code</a:t>
            </a:r>
            <a:endParaRPr>
              <a:solidFill>
                <a:schemeClr val="accen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strument Sans"/>
              <a:buChar char="●"/>
            </a:pPr>
            <a:r>
              <a:rPr lang="en">
                <a:solidFill>
                  <a:schemeClr val="accen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🌐</a:t>
            </a:r>
            <a:r>
              <a:rPr lang="en" u="sng">
                <a:solidFill>
                  <a:schemeClr val="accent1"/>
                </a:solidFill>
                <a:latin typeface="Instrument Sans"/>
                <a:ea typeface="Instrument Sans"/>
                <a:cs typeface="Instrument Sans"/>
                <a:sym typeface="Instrument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Rapid Prototyping</a:t>
            </a:r>
            <a:endParaRPr>
              <a:solidFill>
                <a:schemeClr val="accen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strument Sans"/>
              <a:buChar char="●"/>
            </a:pPr>
            <a:r>
              <a:rPr lang="en">
                <a:solidFill>
                  <a:schemeClr val="accen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🌐</a:t>
            </a:r>
            <a:r>
              <a:rPr lang="en" u="sng">
                <a:solidFill>
                  <a:schemeClr val="accent1"/>
                </a:solidFill>
                <a:latin typeface="Instrument Sans"/>
                <a:ea typeface="Instrument Sans"/>
                <a:cs typeface="Instrument Sans"/>
                <a:sym typeface="Instrument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Modernizing Legacy Code</a:t>
            </a:r>
            <a:endParaRPr>
              <a:solidFill>
                <a:schemeClr val="accen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strument Sans"/>
              <a:buChar char="●"/>
            </a:pPr>
            <a:r>
              <a:rPr lang="en">
                <a:solidFill>
                  <a:schemeClr val="accen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🌐</a:t>
            </a:r>
            <a:r>
              <a:rPr lang="en" u="sng">
                <a:solidFill>
                  <a:schemeClr val="accent1"/>
                </a:solidFill>
                <a:latin typeface="Instrument Sans"/>
                <a:ea typeface="Instrument Sans"/>
                <a:cs typeface="Instrument Sans"/>
                <a:sym typeface="Instrument Sa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Debugging Code</a:t>
            </a:r>
            <a:endParaRPr>
              <a:solidFill>
                <a:schemeClr val="accen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strument Sans"/>
              <a:buChar char="●"/>
            </a:pPr>
            <a:r>
              <a:rPr lang="en">
                <a:solidFill>
                  <a:schemeClr val="accen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🌐</a:t>
            </a:r>
            <a:r>
              <a:rPr lang="en" u="sng">
                <a:solidFill>
                  <a:schemeClr val="accent1"/>
                </a:solidFill>
                <a:latin typeface="Instrument Sans"/>
                <a:ea typeface="Instrument Sans"/>
                <a:cs typeface="Instrument Sans"/>
                <a:sym typeface="Instrument Sa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Making Tests for your Code</a:t>
            </a:r>
            <a:endParaRPr>
              <a:solidFill>
                <a:schemeClr val="accen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strument Sans"/>
              <a:buChar char="●"/>
            </a:pPr>
            <a:r>
              <a:rPr lang="en">
                <a:solidFill>
                  <a:schemeClr val="accen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🌐</a:t>
            </a:r>
            <a:r>
              <a:rPr lang="en" u="sng">
                <a:solidFill>
                  <a:schemeClr val="accent1"/>
                </a:solidFill>
                <a:latin typeface="Instrument Sans"/>
                <a:ea typeface="Instrument Sans"/>
                <a:cs typeface="Instrument Sans"/>
                <a:sym typeface="Instrument San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Review Code</a:t>
            </a:r>
            <a:endParaRPr>
              <a:solidFill>
                <a:schemeClr val="accen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strument Sans"/>
              <a:buChar char="●"/>
            </a:pPr>
            <a:r>
              <a:rPr lang="en">
                <a:solidFill>
                  <a:schemeClr val="accen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🌐</a:t>
            </a:r>
            <a:r>
              <a:rPr lang="en" u="sng">
                <a:solidFill>
                  <a:schemeClr val="accent1"/>
                </a:solidFill>
                <a:latin typeface="Instrument Sans"/>
                <a:ea typeface="Instrument Sans"/>
                <a:cs typeface="Instrument Sans"/>
                <a:sym typeface="Instrument Sans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 Code</a:t>
            </a:r>
            <a:endParaRPr>
              <a:solidFill>
                <a:schemeClr val="accen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9"/>
          <p:cNvSpPr txBox="1"/>
          <p:nvPr>
            <p:ph type="title"/>
          </p:nvPr>
        </p:nvSpPr>
        <p:spPr>
          <a:xfrm>
            <a:off x="284700" y="234356"/>
            <a:ext cx="4219200" cy="4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🧑‍💻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 LLM Process in Cursor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80" name="Google Shape;580;p5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81" name="Google Shape;581;p5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2" name="Google Shape;5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18" y="803900"/>
            <a:ext cx="7744651" cy="40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8721" y="3353719"/>
            <a:ext cx="1601475" cy="16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60"/>
          <p:cNvSpPr txBox="1"/>
          <p:nvPr>
            <p:ph idx="4294967295" type="title"/>
          </p:nvPr>
        </p:nvSpPr>
        <p:spPr>
          <a:xfrm>
            <a:off x="586125" y="745875"/>
            <a:ext cx="4471200" cy="369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🧮 Providing Context</a:t>
            </a:r>
            <a:endParaRPr sz="3000"/>
          </a:p>
        </p:txBody>
      </p:sp>
      <p:sp>
        <p:nvSpPr>
          <p:cNvPr id="589" name="Google Shape;589;p60"/>
          <p:cNvSpPr txBox="1"/>
          <p:nvPr/>
        </p:nvSpPr>
        <p:spPr>
          <a:xfrm>
            <a:off x="753000" y="1396450"/>
            <a:ext cx="4394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The whole point of Cursor is to provide your LLM with specific </a:t>
            </a:r>
            <a:r>
              <a:rPr b="1"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context</a:t>
            </a: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to help it write/edit your codebase better. Context </a:t>
            </a: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could</a:t>
            </a:r>
            <a:r>
              <a:rPr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include:</a:t>
            </a:r>
            <a:endParaRPr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strument Sans"/>
              <a:buChar char="●"/>
            </a:pPr>
            <a:r>
              <a:rPr b="1"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Files (.R, .py, .md)</a:t>
            </a:r>
            <a:endParaRPr b="1"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strument Sans"/>
              <a:buChar char="●"/>
            </a:pPr>
            <a:r>
              <a:rPr b="1"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Docs</a:t>
            </a:r>
            <a:endParaRPr b="1"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strument Sans"/>
              <a:buChar char="●"/>
            </a:pPr>
            <a:r>
              <a:rPr b="1"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Folders</a:t>
            </a:r>
            <a:endParaRPr b="1"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strument Sans"/>
              <a:buChar char="●"/>
            </a:pPr>
            <a:r>
              <a:rPr b="1" lang="en" sz="15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Rules (later slides)</a:t>
            </a:r>
            <a:endParaRPr b="1" sz="15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90" name="Google Shape;590;p60"/>
          <p:cNvSpPr txBox="1"/>
          <p:nvPr>
            <p:ph idx="1" type="body"/>
          </p:nvPr>
        </p:nvSpPr>
        <p:spPr>
          <a:xfrm>
            <a:off x="5856925" y="3872718"/>
            <a:ext cx="16551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Learn more about adding context!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591" name="Google Shape;59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9800" y="152400"/>
            <a:ext cx="3691800" cy="2915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000" y="3178999"/>
            <a:ext cx="3873951" cy="17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1"/>
          <p:cNvSpPr txBox="1"/>
          <p:nvPr>
            <p:ph idx="2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61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1"/>
          <p:cNvSpPr txBox="1"/>
          <p:nvPr>
            <p:ph idx="1" type="body"/>
          </p:nvPr>
        </p:nvSpPr>
        <p:spPr>
          <a:xfrm>
            <a:off x="6379950" y="3477525"/>
            <a:ext cx="2121300" cy="9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Learn more about Indexing and Configuring the .cursorignor file!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Learn more about Semantic Search!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00" name="Google Shape;600;p61"/>
          <p:cNvSpPr txBox="1"/>
          <p:nvPr>
            <p:ph type="title"/>
          </p:nvPr>
        </p:nvSpPr>
        <p:spPr>
          <a:xfrm>
            <a:off x="586125" y="745875"/>
            <a:ext cx="4471200" cy="51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📝</a:t>
            </a:r>
            <a:r>
              <a:rPr b="1" lang="en" sz="2400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 Indexing your Codebase</a:t>
            </a:r>
            <a:endParaRPr sz="3000"/>
          </a:p>
        </p:txBody>
      </p:sp>
      <p:sp>
        <p:nvSpPr>
          <p:cNvPr id="601" name="Google Shape;601;p61"/>
          <p:cNvSpPr txBox="1"/>
          <p:nvPr/>
        </p:nvSpPr>
        <p:spPr>
          <a:xfrm>
            <a:off x="753000" y="1396450"/>
            <a:ext cx="4855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</a:pPr>
            <a:r>
              <a:rPr lang="en"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Cursor automatically indexes your project’s codebase (all the scripts &amp; files).</a:t>
            </a:r>
            <a:endParaRPr sz="13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</a:pPr>
            <a:r>
              <a:rPr lang="en"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Create its own local mini-map of your repository.</a:t>
            </a:r>
            <a:endParaRPr sz="13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</a:pPr>
            <a:r>
              <a:rPr lang="en"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However, some files get in the way, and we don’t want to index them! Eg. big.csv files, secrets, API keys, etc.</a:t>
            </a:r>
            <a:endParaRPr sz="13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strument Sans"/>
              <a:buChar char="●"/>
            </a:pPr>
            <a:r>
              <a:rPr lang="en"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So, we add a </a:t>
            </a:r>
            <a:r>
              <a:rPr b="1" lang="en"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.cursorignore </a:t>
            </a:r>
            <a:r>
              <a:rPr lang="en"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file!</a:t>
            </a:r>
            <a:endParaRPr sz="13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602" name="Google Shape;602;p61"/>
          <p:cNvPicPr preferRelativeResize="0"/>
          <p:nvPr/>
        </p:nvPicPr>
        <p:blipFill rotWithShape="1">
          <a:blip r:embed="rId5">
            <a:alphaModFix/>
          </a:blip>
          <a:srcRect b="0" l="0" r="0" t="16022"/>
          <a:stretch/>
        </p:blipFill>
        <p:spPr>
          <a:xfrm>
            <a:off x="786717" y="2798275"/>
            <a:ext cx="4383200" cy="181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8116" y="742423"/>
            <a:ext cx="2570150" cy="25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1"/>
          <p:cNvSpPr/>
          <p:nvPr/>
        </p:nvSpPr>
        <p:spPr>
          <a:xfrm>
            <a:off x="6088692" y="637596"/>
            <a:ext cx="2751300" cy="2751300"/>
          </a:xfrm>
          <a:prstGeom prst="noSmoking">
            <a:avLst>
              <a:gd fmla="val 10545" name="adj"/>
            </a:avLst>
          </a:prstGeom>
          <a:solidFill>
            <a:srgbClr val="EF4035">
              <a:alpha val="5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stel gradients">
  <a:themeElements>
    <a:clrScheme name="Simple Light">
      <a:dk1>
        <a:srgbClr val="F7F7F7"/>
      </a:dk1>
      <a:lt1>
        <a:srgbClr val="222222"/>
      </a:lt1>
      <a:dk2>
        <a:srgbClr val="FFFDFD"/>
      </a:dk2>
      <a:lt2>
        <a:srgbClr val="FEFEFE"/>
      </a:lt2>
      <a:accent1>
        <a:srgbClr val="F8981D"/>
      </a:accent1>
      <a:accent2>
        <a:srgbClr val="FDAAA6"/>
      </a:accent2>
      <a:accent3>
        <a:srgbClr val="EF4035"/>
      </a:accent3>
      <a:accent4>
        <a:srgbClr val="FFE3BB"/>
      </a:accent4>
      <a:accent5>
        <a:srgbClr val="FFF8EE"/>
      </a:accent5>
      <a:accent6>
        <a:srgbClr val="578E32"/>
      </a:accent6>
      <a:hlink>
        <a:srgbClr val="FFC9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